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33"/>
  </p:notesMasterIdLst>
  <p:sldIdLst>
    <p:sldId id="256" r:id="rId5"/>
    <p:sldId id="257" r:id="rId6"/>
    <p:sldId id="258" r:id="rId7"/>
    <p:sldId id="259" r:id="rId8"/>
    <p:sldId id="260" r:id="rId9"/>
    <p:sldId id="261" r:id="rId10"/>
    <p:sldId id="262" r:id="rId11"/>
    <p:sldId id="263"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64" r:id="rId27"/>
    <p:sldId id="265" r:id="rId28"/>
    <p:sldId id="266" r:id="rId29"/>
    <p:sldId id="267" r:id="rId30"/>
    <p:sldId id="268" r:id="rId31"/>
    <p:sldId id="269" r:id="rId32"/>
  </p:sldIdLst>
  <p:sldSz cx="12192000" cy="6858000"/>
  <p:notesSz cx="6858000" cy="9144000"/>
  <p:embeddedFontLst>
    <p:embeddedFont>
      <p:font typeface="Century Gothic" panose="020B0502020202020204" pitchFamily="34" charset="0"/>
      <p:regular r:id="rId34"/>
      <p:bold r:id="rId35"/>
      <p:italic r:id="rId36"/>
      <p:boldItalic r:id="rId37"/>
    </p:embeddedFont>
  </p:embeddedFontLst>
  <p:custDataLst>
    <p:tags r:id="rId3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543"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customschemas.google.com/relationships/presentationmetadata" Target="meta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urgeon, Benjamin" userId="d54d7814-eac4-4788-8ac5-c6b6bb493492" providerId="ADAL" clId="{7A7FBCE1-B3C3-432B-954C-BFFDC2C6C920}"/>
    <pc:docChg chg="undo redo custSel addSld delSld modSld">
      <pc:chgData name="Sturgeon, Benjamin" userId="d54d7814-eac4-4788-8ac5-c6b6bb493492" providerId="ADAL" clId="{7A7FBCE1-B3C3-432B-954C-BFFDC2C6C920}" dt="2025-04-20T04:41:25.677" v="1987"/>
      <pc:docMkLst>
        <pc:docMk/>
      </pc:docMkLst>
      <pc:sldChg chg="addSp modSp mod modTransition">
        <pc:chgData name="Sturgeon, Benjamin" userId="d54d7814-eac4-4788-8ac5-c6b6bb493492" providerId="ADAL" clId="{7A7FBCE1-B3C3-432B-954C-BFFDC2C6C920}" dt="2025-04-20T04:41:25.677" v="1987"/>
        <pc:sldMkLst>
          <pc:docMk/>
          <pc:sldMk cId="0" sldId="256"/>
        </pc:sldMkLst>
        <pc:spChg chg="mod">
          <ac:chgData name="Sturgeon, Benjamin" userId="d54d7814-eac4-4788-8ac5-c6b6bb493492" providerId="ADAL" clId="{7A7FBCE1-B3C3-432B-954C-BFFDC2C6C920}" dt="2025-04-19T04:37:41.850" v="17" actId="20577"/>
          <ac:spMkLst>
            <pc:docMk/>
            <pc:sldMk cId="0" sldId="256"/>
            <ac:spMk id="145" creationId="{00000000-0000-0000-0000-000000000000}"/>
          </ac:spMkLst>
        </pc:spChg>
        <pc:picChg chg="add mod">
          <ac:chgData name="Sturgeon, Benjamin" userId="d54d7814-eac4-4788-8ac5-c6b6bb493492" providerId="ADAL" clId="{7A7FBCE1-B3C3-432B-954C-BFFDC2C6C920}" dt="2025-04-20T04:41:25.677" v="1987"/>
          <ac:picMkLst>
            <pc:docMk/>
            <pc:sldMk cId="0" sldId="256"/>
            <ac:picMk id="2" creationId="{17518DDB-95D4-2FAB-20EB-9B708828E908}"/>
          </ac:picMkLst>
        </pc:picChg>
      </pc:sldChg>
      <pc:sldChg chg="addSp modSp mod modTransition">
        <pc:chgData name="Sturgeon, Benjamin" userId="d54d7814-eac4-4788-8ac5-c6b6bb493492" providerId="ADAL" clId="{7A7FBCE1-B3C3-432B-954C-BFFDC2C6C920}" dt="2025-04-20T04:41:25.677" v="1987"/>
        <pc:sldMkLst>
          <pc:docMk/>
          <pc:sldMk cId="0" sldId="257"/>
        </pc:sldMkLst>
        <pc:spChg chg="mod">
          <ac:chgData name="Sturgeon, Benjamin" userId="d54d7814-eac4-4788-8ac5-c6b6bb493492" providerId="ADAL" clId="{7A7FBCE1-B3C3-432B-954C-BFFDC2C6C920}" dt="2025-04-19T04:41:25.914" v="299" actId="1076"/>
          <ac:spMkLst>
            <pc:docMk/>
            <pc:sldMk cId="0" sldId="257"/>
            <ac:spMk id="152" creationId="{00000000-0000-0000-0000-000000000000}"/>
          </ac:spMkLst>
        </pc:spChg>
        <pc:picChg chg="add mod">
          <ac:chgData name="Sturgeon, Benjamin" userId="d54d7814-eac4-4788-8ac5-c6b6bb493492" providerId="ADAL" clId="{7A7FBCE1-B3C3-432B-954C-BFFDC2C6C920}" dt="2025-04-20T04:41:25.677" v="1987"/>
          <ac:picMkLst>
            <pc:docMk/>
            <pc:sldMk cId="0" sldId="257"/>
            <ac:picMk id="2" creationId="{5772E3A7-090A-1F3D-F3C7-5390A919F06D}"/>
          </ac:picMkLst>
        </pc:picChg>
      </pc:sldChg>
      <pc:sldChg chg="addSp modSp mod modTransition">
        <pc:chgData name="Sturgeon, Benjamin" userId="d54d7814-eac4-4788-8ac5-c6b6bb493492" providerId="ADAL" clId="{7A7FBCE1-B3C3-432B-954C-BFFDC2C6C920}" dt="2025-04-20T04:41:25.677" v="1987"/>
        <pc:sldMkLst>
          <pc:docMk/>
          <pc:sldMk cId="0" sldId="258"/>
        </pc:sldMkLst>
        <pc:spChg chg="mod">
          <ac:chgData name="Sturgeon, Benjamin" userId="d54d7814-eac4-4788-8ac5-c6b6bb493492" providerId="ADAL" clId="{7A7FBCE1-B3C3-432B-954C-BFFDC2C6C920}" dt="2025-04-19T04:54:42.245" v="479" actId="27636"/>
          <ac:spMkLst>
            <pc:docMk/>
            <pc:sldMk cId="0" sldId="258"/>
            <ac:spMk id="160" creationId="{00000000-0000-0000-0000-000000000000}"/>
          </ac:spMkLst>
        </pc:spChg>
        <pc:graphicFrameChg chg="mod modGraphic">
          <ac:chgData name="Sturgeon, Benjamin" userId="d54d7814-eac4-4788-8ac5-c6b6bb493492" providerId="ADAL" clId="{7A7FBCE1-B3C3-432B-954C-BFFDC2C6C920}" dt="2025-04-19T05:08:12.187" v="582" actId="20577"/>
          <ac:graphicFrameMkLst>
            <pc:docMk/>
            <pc:sldMk cId="0" sldId="258"/>
            <ac:graphicFrameMk id="161" creationId="{00000000-0000-0000-0000-000000000000}"/>
          </ac:graphicFrameMkLst>
        </pc:graphicFrameChg>
        <pc:picChg chg="add mod">
          <ac:chgData name="Sturgeon, Benjamin" userId="d54d7814-eac4-4788-8ac5-c6b6bb493492" providerId="ADAL" clId="{7A7FBCE1-B3C3-432B-954C-BFFDC2C6C920}" dt="2025-04-20T04:41:25.677" v="1987"/>
          <ac:picMkLst>
            <pc:docMk/>
            <pc:sldMk cId="0" sldId="258"/>
            <ac:picMk id="2" creationId="{DB20D304-7BBA-CD77-02D9-43A238689687}"/>
          </ac:picMkLst>
        </pc:picChg>
      </pc:sldChg>
      <pc:sldChg chg="addSp modSp mod modTransition">
        <pc:chgData name="Sturgeon, Benjamin" userId="d54d7814-eac4-4788-8ac5-c6b6bb493492" providerId="ADAL" clId="{7A7FBCE1-B3C3-432B-954C-BFFDC2C6C920}" dt="2025-04-20T04:41:25.677" v="1987"/>
        <pc:sldMkLst>
          <pc:docMk/>
          <pc:sldMk cId="0" sldId="259"/>
        </pc:sldMkLst>
        <pc:spChg chg="mod">
          <ac:chgData name="Sturgeon, Benjamin" userId="d54d7814-eac4-4788-8ac5-c6b6bb493492" providerId="ADAL" clId="{7A7FBCE1-B3C3-432B-954C-BFFDC2C6C920}" dt="2025-04-19T05:14:01.908" v="688" actId="20577"/>
          <ac:spMkLst>
            <pc:docMk/>
            <pc:sldMk cId="0" sldId="259"/>
            <ac:spMk id="168" creationId="{00000000-0000-0000-0000-000000000000}"/>
          </ac:spMkLst>
        </pc:spChg>
        <pc:picChg chg="add mod">
          <ac:chgData name="Sturgeon, Benjamin" userId="d54d7814-eac4-4788-8ac5-c6b6bb493492" providerId="ADAL" clId="{7A7FBCE1-B3C3-432B-954C-BFFDC2C6C920}" dt="2025-04-20T04:41:25.677" v="1987"/>
          <ac:picMkLst>
            <pc:docMk/>
            <pc:sldMk cId="0" sldId="259"/>
            <ac:picMk id="2" creationId="{4939A98F-E747-5A8B-79F9-6BD280632CDF}"/>
          </ac:picMkLst>
        </pc:picChg>
      </pc:sldChg>
      <pc:sldChg chg="addSp modSp mod modTransition">
        <pc:chgData name="Sturgeon, Benjamin" userId="d54d7814-eac4-4788-8ac5-c6b6bb493492" providerId="ADAL" clId="{7A7FBCE1-B3C3-432B-954C-BFFDC2C6C920}" dt="2025-04-20T04:41:25.677" v="1987"/>
        <pc:sldMkLst>
          <pc:docMk/>
          <pc:sldMk cId="0" sldId="260"/>
        </pc:sldMkLst>
        <pc:spChg chg="mod">
          <ac:chgData name="Sturgeon, Benjamin" userId="d54d7814-eac4-4788-8ac5-c6b6bb493492" providerId="ADAL" clId="{7A7FBCE1-B3C3-432B-954C-BFFDC2C6C920}" dt="2025-04-19T05:23:43.608" v="768" actId="20577"/>
          <ac:spMkLst>
            <pc:docMk/>
            <pc:sldMk cId="0" sldId="260"/>
            <ac:spMk id="175" creationId="{00000000-0000-0000-0000-000000000000}"/>
          </ac:spMkLst>
        </pc:spChg>
        <pc:picChg chg="add mod">
          <ac:chgData name="Sturgeon, Benjamin" userId="d54d7814-eac4-4788-8ac5-c6b6bb493492" providerId="ADAL" clId="{7A7FBCE1-B3C3-432B-954C-BFFDC2C6C920}" dt="2025-04-20T04:41:25.677" v="1987"/>
          <ac:picMkLst>
            <pc:docMk/>
            <pc:sldMk cId="0" sldId="260"/>
            <ac:picMk id="2" creationId="{AA4A062F-A336-821D-3BE3-A1761175F6CD}"/>
          </ac:picMkLst>
        </pc:picChg>
      </pc:sldChg>
      <pc:sldChg chg="addSp delSp modSp mod modTransition">
        <pc:chgData name="Sturgeon, Benjamin" userId="d54d7814-eac4-4788-8ac5-c6b6bb493492" providerId="ADAL" clId="{7A7FBCE1-B3C3-432B-954C-BFFDC2C6C920}" dt="2025-04-20T04:41:25.677" v="1987"/>
        <pc:sldMkLst>
          <pc:docMk/>
          <pc:sldMk cId="0" sldId="261"/>
        </pc:sldMkLst>
        <pc:spChg chg="del mod">
          <ac:chgData name="Sturgeon, Benjamin" userId="d54d7814-eac4-4788-8ac5-c6b6bb493492" providerId="ADAL" clId="{7A7FBCE1-B3C3-432B-954C-BFFDC2C6C920}" dt="2025-04-19T05:25:13.503" v="776" actId="478"/>
          <ac:spMkLst>
            <pc:docMk/>
            <pc:sldMk cId="0" sldId="261"/>
            <ac:spMk id="182" creationId="{00000000-0000-0000-0000-000000000000}"/>
          </ac:spMkLst>
        </pc:spChg>
        <pc:graphicFrameChg chg="add del mod modGraphic">
          <ac:chgData name="Sturgeon, Benjamin" userId="d54d7814-eac4-4788-8ac5-c6b6bb493492" providerId="ADAL" clId="{7A7FBCE1-B3C3-432B-954C-BFFDC2C6C920}" dt="2025-04-19T05:24:31.500" v="772" actId="478"/>
          <ac:graphicFrameMkLst>
            <pc:docMk/>
            <pc:sldMk cId="0" sldId="261"/>
            <ac:graphicFrameMk id="2" creationId="{4A41165F-6F21-C3FA-5D3B-491B4ABAC3A8}"/>
          </ac:graphicFrameMkLst>
        </pc:graphicFrameChg>
        <pc:picChg chg="add mod">
          <ac:chgData name="Sturgeon, Benjamin" userId="d54d7814-eac4-4788-8ac5-c6b6bb493492" providerId="ADAL" clId="{7A7FBCE1-B3C3-432B-954C-BFFDC2C6C920}" dt="2025-04-20T04:41:25.677" v="1987"/>
          <ac:picMkLst>
            <pc:docMk/>
            <pc:sldMk cId="0" sldId="261"/>
            <ac:picMk id="2" creationId="{40F6C22F-9FBD-8BC2-841F-FDDC3A3EDCC4}"/>
          </ac:picMkLst>
        </pc:picChg>
        <pc:picChg chg="add mod">
          <ac:chgData name="Sturgeon, Benjamin" userId="d54d7814-eac4-4788-8ac5-c6b6bb493492" providerId="ADAL" clId="{7A7FBCE1-B3C3-432B-954C-BFFDC2C6C920}" dt="2025-04-19T05:26:17.877" v="790" actId="14100"/>
          <ac:picMkLst>
            <pc:docMk/>
            <pc:sldMk cId="0" sldId="261"/>
            <ac:picMk id="4" creationId="{C9CF8996-A2F7-8FE3-B38D-62644DB1B086}"/>
          </ac:picMkLst>
        </pc:picChg>
      </pc:sldChg>
      <pc:sldChg chg="addSp delSp modSp mod modTransition">
        <pc:chgData name="Sturgeon, Benjamin" userId="d54d7814-eac4-4788-8ac5-c6b6bb493492" providerId="ADAL" clId="{7A7FBCE1-B3C3-432B-954C-BFFDC2C6C920}" dt="2025-04-20T04:41:25.677" v="1987"/>
        <pc:sldMkLst>
          <pc:docMk/>
          <pc:sldMk cId="0" sldId="262"/>
        </pc:sldMkLst>
        <pc:spChg chg="add del mod">
          <ac:chgData name="Sturgeon, Benjamin" userId="d54d7814-eac4-4788-8ac5-c6b6bb493492" providerId="ADAL" clId="{7A7FBCE1-B3C3-432B-954C-BFFDC2C6C920}" dt="2025-04-19T05:25:50.936" v="781" actId="478"/>
          <ac:spMkLst>
            <pc:docMk/>
            <pc:sldMk cId="0" sldId="262"/>
            <ac:spMk id="3" creationId="{B2351BD1-4F40-978F-F559-1D896B2D9015}"/>
          </ac:spMkLst>
        </pc:spChg>
        <pc:spChg chg="del">
          <ac:chgData name="Sturgeon, Benjamin" userId="d54d7814-eac4-4788-8ac5-c6b6bb493492" providerId="ADAL" clId="{7A7FBCE1-B3C3-432B-954C-BFFDC2C6C920}" dt="2025-04-19T05:25:49.101" v="780" actId="478"/>
          <ac:spMkLst>
            <pc:docMk/>
            <pc:sldMk cId="0" sldId="262"/>
            <ac:spMk id="189" creationId="{00000000-0000-0000-0000-000000000000}"/>
          </ac:spMkLst>
        </pc:spChg>
        <pc:picChg chg="add mod">
          <ac:chgData name="Sturgeon, Benjamin" userId="d54d7814-eac4-4788-8ac5-c6b6bb493492" providerId="ADAL" clId="{7A7FBCE1-B3C3-432B-954C-BFFDC2C6C920}" dt="2025-04-20T04:41:25.677" v="1987"/>
          <ac:picMkLst>
            <pc:docMk/>
            <pc:sldMk cId="0" sldId="262"/>
            <ac:picMk id="2" creationId="{49763E2A-0FFB-DAAA-4DDD-23282B8016E2}"/>
          </ac:picMkLst>
        </pc:picChg>
        <pc:picChg chg="add mod">
          <ac:chgData name="Sturgeon, Benjamin" userId="d54d7814-eac4-4788-8ac5-c6b6bb493492" providerId="ADAL" clId="{7A7FBCE1-B3C3-432B-954C-BFFDC2C6C920}" dt="2025-04-19T05:26:11.786" v="789" actId="1076"/>
          <ac:picMkLst>
            <pc:docMk/>
            <pc:sldMk cId="0" sldId="262"/>
            <ac:picMk id="5" creationId="{3932F2E9-35CD-682B-5068-402FD782463F}"/>
          </ac:picMkLst>
        </pc:picChg>
      </pc:sldChg>
      <pc:sldChg chg="addSp modSp mod modTransition">
        <pc:chgData name="Sturgeon, Benjamin" userId="d54d7814-eac4-4788-8ac5-c6b6bb493492" providerId="ADAL" clId="{7A7FBCE1-B3C3-432B-954C-BFFDC2C6C920}" dt="2025-04-20T04:41:25.677" v="1987"/>
        <pc:sldMkLst>
          <pc:docMk/>
          <pc:sldMk cId="0" sldId="263"/>
        </pc:sldMkLst>
        <pc:spChg chg="mod">
          <ac:chgData name="Sturgeon, Benjamin" userId="d54d7814-eac4-4788-8ac5-c6b6bb493492" providerId="ADAL" clId="{7A7FBCE1-B3C3-432B-954C-BFFDC2C6C920}" dt="2025-04-19T05:34:44.854" v="844" actId="20577"/>
          <ac:spMkLst>
            <pc:docMk/>
            <pc:sldMk cId="0" sldId="263"/>
            <ac:spMk id="196" creationId="{00000000-0000-0000-0000-000000000000}"/>
          </ac:spMkLst>
        </pc:spChg>
        <pc:picChg chg="add mod">
          <ac:chgData name="Sturgeon, Benjamin" userId="d54d7814-eac4-4788-8ac5-c6b6bb493492" providerId="ADAL" clId="{7A7FBCE1-B3C3-432B-954C-BFFDC2C6C920}" dt="2025-04-20T04:41:25.677" v="1987"/>
          <ac:picMkLst>
            <pc:docMk/>
            <pc:sldMk cId="0" sldId="263"/>
            <ac:picMk id="2" creationId="{EDFAA5A6-1753-2E1E-5B9D-F25BA298D0EA}"/>
          </ac:picMkLst>
        </pc:picChg>
        <pc:picChg chg="add mod">
          <ac:chgData name="Sturgeon, Benjamin" userId="d54d7814-eac4-4788-8ac5-c6b6bb493492" providerId="ADAL" clId="{7A7FBCE1-B3C3-432B-954C-BFFDC2C6C920}" dt="2025-04-19T05:34:55.205" v="848" actId="1076"/>
          <ac:picMkLst>
            <pc:docMk/>
            <pc:sldMk cId="0" sldId="263"/>
            <ac:picMk id="3" creationId="{D7B55E3B-496D-472B-D40B-733AC290D2A4}"/>
          </ac:picMkLst>
        </pc:picChg>
        <pc:picChg chg="add mod">
          <ac:chgData name="Sturgeon, Benjamin" userId="d54d7814-eac4-4788-8ac5-c6b6bb493492" providerId="ADAL" clId="{7A7FBCE1-B3C3-432B-954C-BFFDC2C6C920}" dt="2025-04-19T05:36:00.732" v="852" actId="1076"/>
          <ac:picMkLst>
            <pc:docMk/>
            <pc:sldMk cId="0" sldId="263"/>
            <ac:picMk id="5" creationId="{D2CE7AD6-9FDB-6610-F884-5E614176EB9E}"/>
          </ac:picMkLst>
        </pc:picChg>
      </pc:sldChg>
      <pc:sldChg chg="addSp modSp mod modTransition">
        <pc:chgData name="Sturgeon, Benjamin" userId="d54d7814-eac4-4788-8ac5-c6b6bb493492" providerId="ADAL" clId="{7A7FBCE1-B3C3-432B-954C-BFFDC2C6C920}" dt="2025-04-20T04:41:25.677" v="1987"/>
        <pc:sldMkLst>
          <pc:docMk/>
          <pc:sldMk cId="0" sldId="264"/>
        </pc:sldMkLst>
        <pc:spChg chg="add mod">
          <ac:chgData name="Sturgeon, Benjamin" userId="d54d7814-eac4-4788-8ac5-c6b6bb493492" providerId="ADAL" clId="{7A7FBCE1-B3C3-432B-954C-BFFDC2C6C920}" dt="2025-04-19T06:49:05.382" v="1911" actId="20577"/>
          <ac:spMkLst>
            <pc:docMk/>
            <pc:sldMk cId="0" sldId="264"/>
            <ac:spMk id="2" creationId="{7883FEA1-DB56-5CD6-FDA3-6A8084C3A364}"/>
          </ac:spMkLst>
        </pc:spChg>
        <pc:picChg chg="add mod">
          <ac:chgData name="Sturgeon, Benjamin" userId="d54d7814-eac4-4788-8ac5-c6b6bb493492" providerId="ADAL" clId="{7A7FBCE1-B3C3-432B-954C-BFFDC2C6C920}" dt="2025-04-20T04:41:25.677" v="1987"/>
          <ac:picMkLst>
            <pc:docMk/>
            <pc:sldMk cId="0" sldId="264"/>
            <ac:picMk id="3" creationId="{BC11A43C-DA4B-6CF9-3084-421E3F625D47}"/>
          </ac:picMkLst>
        </pc:picChg>
        <pc:picChg chg="mod">
          <ac:chgData name="Sturgeon, Benjamin" userId="d54d7814-eac4-4788-8ac5-c6b6bb493492" providerId="ADAL" clId="{7A7FBCE1-B3C3-432B-954C-BFFDC2C6C920}" dt="2025-04-19T06:44:27.168" v="1493" actId="1076"/>
          <ac:picMkLst>
            <pc:docMk/>
            <pc:sldMk cId="0" sldId="264"/>
            <ac:picMk id="203" creationId="{00000000-0000-0000-0000-000000000000}"/>
          </ac:picMkLst>
        </pc:picChg>
      </pc:sldChg>
      <pc:sldChg chg="addSp modSp mod modTransition">
        <pc:chgData name="Sturgeon, Benjamin" userId="d54d7814-eac4-4788-8ac5-c6b6bb493492" providerId="ADAL" clId="{7A7FBCE1-B3C3-432B-954C-BFFDC2C6C920}" dt="2025-04-20T04:41:25.677" v="1987"/>
        <pc:sldMkLst>
          <pc:docMk/>
          <pc:sldMk cId="0" sldId="265"/>
        </pc:sldMkLst>
        <pc:spChg chg="mod">
          <ac:chgData name="Sturgeon, Benjamin" userId="d54d7814-eac4-4788-8ac5-c6b6bb493492" providerId="ADAL" clId="{7A7FBCE1-B3C3-432B-954C-BFFDC2C6C920}" dt="2025-04-19T06:50:24.138" v="1918" actId="27636"/>
          <ac:spMkLst>
            <pc:docMk/>
            <pc:sldMk cId="0" sldId="265"/>
            <ac:spMk id="210" creationId="{00000000-0000-0000-0000-000000000000}"/>
          </ac:spMkLst>
        </pc:spChg>
        <pc:picChg chg="add mod">
          <ac:chgData name="Sturgeon, Benjamin" userId="d54d7814-eac4-4788-8ac5-c6b6bb493492" providerId="ADAL" clId="{7A7FBCE1-B3C3-432B-954C-BFFDC2C6C920}" dt="2025-04-20T04:41:25.677" v="1987"/>
          <ac:picMkLst>
            <pc:docMk/>
            <pc:sldMk cId="0" sldId="265"/>
            <ac:picMk id="2" creationId="{606FDD48-EB6C-93BD-16EF-1F6A57E947AB}"/>
          </ac:picMkLst>
        </pc:picChg>
      </pc:sldChg>
      <pc:sldChg chg="addSp modSp mod modTransition">
        <pc:chgData name="Sturgeon, Benjamin" userId="d54d7814-eac4-4788-8ac5-c6b6bb493492" providerId="ADAL" clId="{7A7FBCE1-B3C3-432B-954C-BFFDC2C6C920}" dt="2025-04-20T04:41:25.677" v="1987"/>
        <pc:sldMkLst>
          <pc:docMk/>
          <pc:sldMk cId="0" sldId="266"/>
        </pc:sldMkLst>
        <pc:spChg chg="mod">
          <ac:chgData name="Sturgeon, Benjamin" userId="d54d7814-eac4-4788-8ac5-c6b6bb493492" providerId="ADAL" clId="{7A7FBCE1-B3C3-432B-954C-BFFDC2C6C920}" dt="2025-04-19T06:52:41.539" v="1947" actId="27636"/>
          <ac:spMkLst>
            <pc:docMk/>
            <pc:sldMk cId="0" sldId="266"/>
            <ac:spMk id="217" creationId="{00000000-0000-0000-0000-000000000000}"/>
          </ac:spMkLst>
        </pc:spChg>
        <pc:picChg chg="add mod">
          <ac:chgData name="Sturgeon, Benjamin" userId="d54d7814-eac4-4788-8ac5-c6b6bb493492" providerId="ADAL" clId="{7A7FBCE1-B3C3-432B-954C-BFFDC2C6C920}" dt="2025-04-20T04:41:25.677" v="1987"/>
          <ac:picMkLst>
            <pc:docMk/>
            <pc:sldMk cId="0" sldId="266"/>
            <ac:picMk id="2" creationId="{0E14F986-0DD8-184E-CDBB-720938507F25}"/>
          </ac:picMkLst>
        </pc:picChg>
      </pc:sldChg>
      <pc:sldChg chg="addSp modSp mod modTransition">
        <pc:chgData name="Sturgeon, Benjamin" userId="d54d7814-eac4-4788-8ac5-c6b6bb493492" providerId="ADAL" clId="{7A7FBCE1-B3C3-432B-954C-BFFDC2C6C920}" dt="2025-04-20T04:41:25.677" v="1987"/>
        <pc:sldMkLst>
          <pc:docMk/>
          <pc:sldMk cId="0" sldId="267"/>
        </pc:sldMkLst>
        <pc:spChg chg="mod">
          <ac:chgData name="Sturgeon, Benjamin" userId="d54d7814-eac4-4788-8ac5-c6b6bb493492" providerId="ADAL" clId="{7A7FBCE1-B3C3-432B-954C-BFFDC2C6C920}" dt="2025-04-19T06:57:58.648" v="1956" actId="20577"/>
          <ac:spMkLst>
            <pc:docMk/>
            <pc:sldMk cId="0" sldId="267"/>
            <ac:spMk id="224" creationId="{00000000-0000-0000-0000-000000000000}"/>
          </ac:spMkLst>
        </pc:spChg>
        <pc:picChg chg="add mod">
          <ac:chgData name="Sturgeon, Benjamin" userId="d54d7814-eac4-4788-8ac5-c6b6bb493492" providerId="ADAL" clId="{7A7FBCE1-B3C3-432B-954C-BFFDC2C6C920}" dt="2025-04-20T04:41:25.677" v="1987"/>
          <ac:picMkLst>
            <pc:docMk/>
            <pc:sldMk cId="0" sldId="267"/>
            <ac:picMk id="2" creationId="{1E3A8CA0-3E7A-D844-C25F-DCDA7183BD97}"/>
          </ac:picMkLst>
        </pc:picChg>
      </pc:sldChg>
      <pc:sldChg chg="addSp modSp mod modTransition">
        <pc:chgData name="Sturgeon, Benjamin" userId="d54d7814-eac4-4788-8ac5-c6b6bb493492" providerId="ADAL" clId="{7A7FBCE1-B3C3-432B-954C-BFFDC2C6C920}" dt="2025-04-20T04:41:25.677" v="1987"/>
        <pc:sldMkLst>
          <pc:docMk/>
          <pc:sldMk cId="0" sldId="268"/>
        </pc:sldMkLst>
        <pc:spChg chg="mod">
          <ac:chgData name="Sturgeon, Benjamin" userId="d54d7814-eac4-4788-8ac5-c6b6bb493492" providerId="ADAL" clId="{7A7FBCE1-B3C3-432B-954C-BFFDC2C6C920}" dt="2025-04-19T06:53:53.061" v="1954" actId="20577"/>
          <ac:spMkLst>
            <pc:docMk/>
            <pc:sldMk cId="0" sldId="268"/>
            <ac:spMk id="231" creationId="{00000000-0000-0000-0000-000000000000}"/>
          </ac:spMkLst>
        </pc:spChg>
        <pc:picChg chg="add mod">
          <ac:chgData name="Sturgeon, Benjamin" userId="d54d7814-eac4-4788-8ac5-c6b6bb493492" providerId="ADAL" clId="{7A7FBCE1-B3C3-432B-954C-BFFDC2C6C920}" dt="2025-04-20T04:41:25.677" v="1987"/>
          <ac:picMkLst>
            <pc:docMk/>
            <pc:sldMk cId="0" sldId="268"/>
            <ac:picMk id="2" creationId="{7CDC4D4F-F8FB-CF65-E2CF-38AC5E0C4424}"/>
          </ac:picMkLst>
        </pc:picChg>
      </pc:sldChg>
      <pc:sldChg chg="addSp modSp mod modTransition">
        <pc:chgData name="Sturgeon, Benjamin" userId="d54d7814-eac4-4788-8ac5-c6b6bb493492" providerId="ADAL" clId="{7A7FBCE1-B3C3-432B-954C-BFFDC2C6C920}" dt="2025-04-20T04:41:25.677" v="1987"/>
        <pc:sldMkLst>
          <pc:docMk/>
          <pc:sldMk cId="0" sldId="269"/>
        </pc:sldMkLst>
        <pc:spChg chg="mod">
          <ac:chgData name="Sturgeon, Benjamin" userId="d54d7814-eac4-4788-8ac5-c6b6bb493492" providerId="ADAL" clId="{7A7FBCE1-B3C3-432B-954C-BFFDC2C6C920}" dt="2025-04-19T07:07:21.831" v="1986" actId="20577"/>
          <ac:spMkLst>
            <pc:docMk/>
            <pc:sldMk cId="0" sldId="269"/>
            <ac:spMk id="238" creationId="{00000000-0000-0000-0000-000000000000}"/>
          </ac:spMkLst>
        </pc:spChg>
        <pc:picChg chg="add mod">
          <ac:chgData name="Sturgeon, Benjamin" userId="d54d7814-eac4-4788-8ac5-c6b6bb493492" providerId="ADAL" clId="{7A7FBCE1-B3C3-432B-954C-BFFDC2C6C920}" dt="2025-04-20T04:41:25.677" v="1987"/>
          <ac:picMkLst>
            <pc:docMk/>
            <pc:sldMk cId="0" sldId="269"/>
            <ac:picMk id="2" creationId="{BA468AAF-8196-9922-DFBB-6B2C5F3331E1}"/>
          </ac:picMkLst>
        </pc:picChg>
      </pc:sldChg>
      <pc:sldChg chg="new del">
        <pc:chgData name="Sturgeon, Benjamin" userId="d54d7814-eac4-4788-8ac5-c6b6bb493492" providerId="ADAL" clId="{7A7FBCE1-B3C3-432B-954C-BFFDC2C6C920}" dt="2025-04-19T05:37:42.993" v="858" actId="2696"/>
        <pc:sldMkLst>
          <pc:docMk/>
          <pc:sldMk cId="1259706758" sldId="270"/>
        </pc:sldMkLst>
      </pc:sldChg>
      <pc:sldChg chg="addSp delSp modSp add mod modTransition">
        <pc:chgData name="Sturgeon, Benjamin" userId="d54d7814-eac4-4788-8ac5-c6b6bb493492" providerId="ADAL" clId="{7A7FBCE1-B3C3-432B-954C-BFFDC2C6C920}" dt="2025-04-20T04:41:25.677" v="1987"/>
        <pc:sldMkLst>
          <pc:docMk/>
          <pc:sldMk cId="1402524159" sldId="271"/>
        </pc:sldMkLst>
        <pc:spChg chg="mod">
          <ac:chgData name="Sturgeon, Benjamin" userId="d54d7814-eac4-4788-8ac5-c6b6bb493492" providerId="ADAL" clId="{7A7FBCE1-B3C3-432B-954C-BFFDC2C6C920}" dt="2025-04-19T05:38:00.794" v="883" actId="20577"/>
          <ac:spMkLst>
            <pc:docMk/>
            <pc:sldMk cId="1402524159" sldId="271"/>
            <ac:spMk id="196" creationId="{39374EFA-020D-F09E-E023-D5A27076873A}"/>
          </ac:spMkLst>
        </pc:spChg>
        <pc:picChg chg="add mod">
          <ac:chgData name="Sturgeon, Benjamin" userId="d54d7814-eac4-4788-8ac5-c6b6bb493492" providerId="ADAL" clId="{7A7FBCE1-B3C3-432B-954C-BFFDC2C6C920}" dt="2025-04-20T04:41:25.677" v="1987"/>
          <ac:picMkLst>
            <pc:docMk/>
            <pc:sldMk cId="1402524159" sldId="271"/>
            <ac:picMk id="2" creationId="{8CF48792-73D4-DF4B-7F16-77F1178FF0C7}"/>
          </ac:picMkLst>
        </pc:picChg>
        <pc:picChg chg="del">
          <ac:chgData name="Sturgeon, Benjamin" userId="d54d7814-eac4-4788-8ac5-c6b6bb493492" providerId="ADAL" clId="{7A7FBCE1-B3C3-432B-954C-BFFDC2C6C920}" dt="2025-04-19T05:38:05.506" v="884" actId="478"/>
          <ac:picMkLst>
            <pc:docMk/>
            <pc:sldMk cId="1402524159" sldId="271"/>
            <ac:picMk id="3" creationId="{86670C6E-8424-253A-25DE-FF055C5B9DB1}"/>
          </ac:picMkLst>
        </pc:picChg>
        <pc:picChg chg="add mod">
          <ac:chgData name="Sturgeon, Benjamin" userId="d54d7814-eac4-4788-8ac5-c6b6bb493492" providerId="ADAL" clId="{7A7FBCE1-B3C3-432B-954C-BFFDC2C6C920}" dt="2025-04-19T05:38:16.734" v="889" actId="1076"/>
          <ac:picMkLst>
            <pc:docMk/>
            <pc:sldMk cId="1402524159" sldId="271"/>
            <ac:picMk id="4" creationId="{B34C048D-0EE7-5516-246A-BF176D07DC8B}"/>
          </ac:picMkLst>
        </pc:picChg>
        <pc:picChg chg="del">
          <ac:chgData name="Sturgeon, Benjamin" userId="d54d7814-eac4-4788-8ac5-c6b6bb493492" providerId="ADAL" clId="{7A7FBCE1-B3C3-432B-954C-BFFDC2C6C920}" dt="2025-04-19T05:38:41.352" v="890" actId="478"/>
          <ac:picMkLst>
            <pc:docMk/>
            <pc:sldMk cId="1402524159" sldId="271"/>
            <ac:picMk id="5" creationId="{5BD02A30-AB9F-A8E5-DD69-79E2C4FFE48D}"/>
          </ac:picMkLst>
        </pc:picChg>
        <pc:picChg chg="add mod">
          <ac:chgData name="Sturgeon, Benjamin" userId="d54d7814-eac4-4788-8ac5-c6b6bb493492" providerId="ADAL" clId="{7A7FBCE1-B3C3-432B-954C-BFFDC2C6C920}" dt="2025-04-19T05:38:50.082" v="894" actId="1076"/>
          <ac:picMkLst>
            <pc:docMk/>
            <pc:sldMk cId="1402524159" sldId="271"/>
            <ac:picMk id="7" creationId="{CF406345-8E47-F74D-C0C9-77E60B00E7C9}"/>
          </ac:picMkLst>
        </pc:picChg>
      </pc:sldChg>
      <pc:sldChg chg="addSp delSp modSp add mod modTransition">
        <pc:chgData name="Sturgeon, Benjamin" userId="d54d7814-eac4-4788-8ac5-c6b6bb493492" providerId="ADAL" clId="{7A7FBCE1-B3C3-432B-954C-BFFDC2C6C920}" dt="2025-04-20T04:41:25.677" v="1987"/>
        <pc:sldMkLst>
          <pc:docMk/>
          <pc:sldMk cId="3682341486" sldId="272"/>
        </pc:sldMkLst>
        <pc:spChg chg="mod">
          <ac:chgData name="Sturgeon, Benjamin" userId="d54d7814-eac4-4788-8ac5-c6b6bb493492" providerId="ADAL" clId="{7A7FBCE1-B3C3-432B-954C-BFFDC2C6C920}" dt="2025-04-19T05:40:01.503" v="953" actId="20577"/>
          <ac:spMkLst>
            <pc:docMk/>
            <pc:sldMk cId="3682341486" sldId="272"/>
            <ac:spMk id="196" creationId="{03F781CD-37A0-C62E-5087-16358C6CC436}"/>
          </ac:spMkLst>
        </pc:spChg>
        <pc:picChg chg="add mod">
          <ac:chgData name="Sturgeon, Benjamin" userId="d54d7814-eac4-4788-8ac5-c6b6bb493492" providerId="ADAL" clId="{7A7FBCE1-B3C3-432B-954C-BFFDC2C6C920}" dt="2025-04-20T04:41:25.677" v="1987"/>
          <ac:picMkLst>
            <pc:docMk/>
            <pc:sldMk cId="3682341486" sldId="272"/>
            <ac:picMk id="2" creationId="{0B562D8A-5FBF-A273-96EF-3BF658D976BB}"/>
          </ac:picMkLst>
        </pc:picChg>
        <pc:picChg chg="del">
          <ac:chgData name="Sturgeon, Benjamin" userId="d54d7814-eac4-4788-8ac5-c6b6bb493492" providerId="ADAL" clId="{7A7FBCE1-B3C3-432B-954C-BFFDC2C6C920}" dt="2025-04-19T05:39:39.768" v="895" actId="478"/>
          <ac:picMkLst>
            <pc:docMk/>
            <pc:sldMk cId="3682341486" sldId="272"/>
            <ac:picMk id="3" creationId="{9EB38BF1-5432-0471-5939-D5A431D78B9B}"/>
          </ac:picMkLst>
        </pc:picChg>
        <pc:picChg chg="add mod">
          <ac:chgData name="Sturgeon, Benjamin" userId="d54d7814-eac4-4788-8ac5-c6b6bb493492" providerId="ADAL" clId="{7A7FBCE1-B3C3-432B-954C-BFFDC2C6C920}" dt="2025-04-19T05:40:15.515" v="959" actId="1076"/>
          <ac:picMkLst>
            <pc:docMk/>
            <pc:sldMk cId="3682341486" sldId="272"/>
            <ac:picMk id="4" creationId="{AD644BA5-B68C-6B12-EE87-E3B3C3434CF1}"/>
          </ac:picMkLst>
        </pc:picChg>
        <pc:picChg chg="del">
          <ac:chgData name="Sturgeon, Benjamin" userId="d54d7814-eac4-4788-8ac5-c6b6bb493492" providerId="ADAL" clId="{7A7FBCE1-B3C3-432B-954C-BFFDC2C6C920}" dt="2025-04-19T05:40:12.477" v="958" actId="478"/>
          <ac:picMkLst>
            <pc:docMk/>
            <pc:sldMk cId="3682341486" sldId="272"/>
            <ac:picMk id="5" creationId="{FFFFD461-B7C5-6A9D-7F52-E808EF691227}"/>
          </ac:picMkLst>
        </pc:picChg>
        <pc:picChg chg="add mod">
          <ac:chgData name="Sturgeon, Benjamin" userId="d54d7814-eac4-4788-8ac5-c6b6bb493492" providerId="ADAL" clId="{7A7FBCE1-B3C3-432B-954C-BFFDC2C6C920}" dt="2025-04-19T05:41:03.253" v="963" actId="1076"/>
          <ac:picMkLst>
            <pc:docMk/>
            <pc:sldMk cId="3682341486" sldId="272"/>
            <ac:picMk id="7" creationId="{8998EAB4-6756-A1A0-9ED2-1BCFD39015F9}"/>
          </ac:picMkLst>
        </pc:picChg>
      </pc:sldChg>
      <pc:sldChg chg="addSp delSp modSp add mod modTransition">
        <pc:chgData name="Sturgeon, Benjamin" userId="d54d7814-eac4-4788-8ac5-c6b6bb493492" providerId="ADAL" clId="{7A7FBCE1-B3C3-432B-954C-BFFDC2C6C920}" dt="2025-04-20T04:41:25.677" v="1987"/>
        <pc:sldMkLst>
          <pc:docMk/>
          <pc:sldMk cId="2295733180" sldId="273"/>
        </pc:sldMkLst>
        <pc:spChg chg="mod">
          <ac:chgData name="Sturgeon, Benjamin" userId="d54d7814-eac4-4788-8ac5-c6b6bb493492" providerId="ADAL" clId="{7A7FBCE1-B3C3-432B-954C-BFFDC2C6C920}" dt="2025-04-19T05:44:26.463" v="1014" actId="20577"/>
          <ac:spMkLst>
            <pc:docMk/>
            <pc:sldMk cId="2295733180" sldId="273"/>
            <ac:spMk id="196" creationId="{F60C8624-5921-5222-C5FC-BF333C8CA867}"/>
          </ac:spMkLst>
        </pc:spChg>
        <pc:picChg chg="add mod">
          <ac:chgData name="Sturgeon, Benjamin" userId="d54d7814-eac4-4788-8ac5-c6b6bb493492" providerId="ADAL" clId="{7A7FBCE1-B3C3-432B-954C-BFFDC2C6C920}" dt="2025-04-20T04:41:25.677" v="1987"/>
          <ac:picMkLst>
            <pc:docMk/>
            <pc:sldMk cId="2295733180" sldId="273"/>
            <ac:picMk id="2" creationId="{A5BD19C5-8416-27DF-74D0-16C3DEBDD3FF}"/>
          </ac:picMkLst>
        </pc:picChg>
        <pc:picChg chg="del">
          <ac:chgData name="Sturgeon, Benjamin" userId="d54d7814-eac4-4788-8ac5-c6b6bb493492" providerId="ADAL" clId="{7A7FBCE1-B3C3-432B-954C-BFFDC2C6C920}" dt="2025-04-19T05:43:59.384" v="968" actId="478"/>
          <ac:picMkLst>
            <pc:docMk/>
            <pc:sldMk cId="2295733180" sldId="273"/>
            <ac:picMk id="3" creationId="{F4CC7AEF-5883-2974-1E5B-8F7837A5ABEF}"/>
          </ac:picMkLst>
        </pc:picChg>
        <pc:picChg chg="add mod">
          <ac:chgData name="Sturgeon, Benjamin" userId="d54d7814-eac4-4788-8ac5-c6b6bb493492" providerId="ADAL" clId="{7A7FBCE1-B3C3-432B-954C-BFFDC2C6C920}" dt="2025-04-19T05:44:08.120" v="973" actId="1076"/>
          <ac:picMkLst>
            <pc:docMk/>
            <pc:sldMk cId="2295733180" sldId="273"/>
            <ac:picMk id="4" creationId="{6697B992-D6E5-8C24-39D1-515EF8CEDFE5}"/>
          </ac:picMkLst>
        </pc:picChg>
        <pc:picChg chg="del">
          <ac:chgData name="Sturgeon, Benjamin" userId="d54d7814-eac4-4788-8ac5-c6b6bb493492" providerId="ADAL" clId="{7A7FBCE1-B3C3-432B-954C-BFFDC2C6C920}" dt="2025-04-19T05:44:01.756" v="969" actId="478"/>
          <ac:picMkLst>
            <pc:docMk/>
            <pc:sldMk cId="2295733180" sldId="273"/>
            <ac:picMk id="5" creationId="{6ADA1673-4F67-93CF-8B49-923E9AA87A46}"/>
          </ac:picMkLst>
        </pc:picChg>
        <pc:picChg chg="add mod">
          <ac:chgData name="Sturgeon, Benjamin" userId="d54d7814-eac4-4788-8ac5-c6b6bb493492" providerId="ADAL" clId="{7A7FBCE1-B3C3-432B-954C-BFFDC2C6C920}" dt="2025-04-19T05:44:53.313" v="1016" actId="1076"/>
          <ac:picMkLst>
            <pc:docMk/>
            <pc:sldMk cId="2295733180" sldId="273"/>
            <ac:picMk id="7" creationId="{B9633F92-D32B-B9F0-28CD-95096DF2D0F3}"/>
          </ac:picMkLst>
        </pc:picChg>
      </pc:sldChg>
      <pc:sldChg chg="new del">
        <pc:chgData name="Sturgeon, Benjamin" userId="d54d7814-eac4-4788-8ac5-c6b6bb493492" providerId="ADAL" clId="{7A7FBCE1-B3C3-432B-954C-BFFDC2C6C920}" dt="2025-04-19T05:37:45.371" v="859" actId="2696"/>
        <pc:sldMkLst>
          <pc:docMk/>
          <pc:sldMk cId="153369885" sldId="274"/>
        </pc:sldMkLst>
      </pc:sldChg>
      <pc:sldChg chg="addSp delSp modSp add mod modTransition">
        <pc:chgData name="Sturgeon, Benjamin" userId="d54d7814-eac4-4788-8ac5-c6b6bb493492" providerId="ADAL" clId="{7A7FBCE1-B3C3-432B-954C-BFFDC2C6C920}" dt="2025-04-20T04:41:25.677" v="1987"/>
        <pc:sldMkLst>
          <pc:docMk/>
          <pc:sldMk cId="1406461411" sldId="274"/>
        </pc:sldMkLst>
        <pc:spChg chg="mod">
          <ac:chgData name="Sturgeon, Benjamin" userId="d54d7814-eac4-4788-8ac5-c6b6bb493492" providerId="ADAL" clId="{7A7FBCE1-B3C3-432B-954C-BFFDC2C6C920}" dt="2025-04-19T05:54:26.976" v="1195" actId="1076"/>
          <ac:spMkLst>
            <pc:docMk/>
            <pc:sldMk cId="1406461411" sldId="274"/>
            <ac:spMk id="196" creationId="{C16952BF-675A-7041-3737-828BB7894AC9}"/>
          </ac:spMkLst>
        </pc:spChg>
        <pc:picChg chg="add mod">
          <ac:chgData name="Sturgeon, Benjamin" userId="d54d7814-eac4-4788-8ac5-c6b6bb493492" providerId="ADAL" clId="{7A7FBCE1-B3C3-432B-954C-BFFDC2C6C920}" dt="2025-04-20T04:41:25.677" v="1987"/>
          <ac:picMkLst>
            <pc:docMk/>
            <pc:sldMk cId="1406461411" sldId="274"/>
            <ac:picMk id="2" creationId="{97BB7A22-5C0F-F6A5-AFB4-EB41A7969E34}"/>
          </ac:picMkLst>
        </pc:picChg>
        <pc:picChg chg="del">
          <ac:chgData name="Sturgeon, Benjamin" userId="d54d7814-eac4-4788-8ac5-c6b6bb493492" providerId="ADAL" clId="{7A7FBCE1-B3C3-432B-954C-BFFDC2C6C920}" dt="2025-04-19T05:45:30.853" v="1017" actId="478"/>
          <ac:picMkLst>
            <pc:docMk/>
            <pc:sldMk cId="1406461411" sldId="274"/>
            <ac:picMk id="3" creationId="{CB7D9D85-6353-DDF5-FAD6-AD985FFB9A52}"/>
          </ac:picMkLst>
        </pc:picChg>
        <pc:picChg chg="add mod">
          <ac:chgData name="Sturgeon, Benjamin" userId="d54d7814-eac4-4788-8ac5-c6b6bb493492" providerId="ADAL" clId="{7A7FBCE1-B3C3-432B-954C-BFFDC2C6C920}" dt="2025-04-19T05:54:28.677" v="1196" actId="1076"/>
          <ac:picMkLst>
            <pc:docMk/>
            <pc:sldMk cId="1406461411" sldId="274"/>
            <ac:picMk id="4" creationId="{F84A0945-1C0B-E499-C536-AE6B0DD98981}"/>
          </ac:picMkLst>
        </pc:picChg>
        <pc:picChg chg="del">
          <ac:chgData name="Sturgeon, Benjamin" userId="d54d7814-eac4-4788-8ac5-c6b6bb493492" providerId="ADAL" clId="{7A7FBCE1-B3C3-432B-954C-BFFDC2C6C920}" dt="2025-04-19T05:45:31.595" v="1018" actId="478"/>
          <ac:picMkLst>
            <pc:docMk/>
            <pc:sldMk cId="1406461411" sldId="274"/>
            <ac:picMk id="5" creationId="{E28E9057-2F90-E79D-6BEC-5794193CF971}"/>
          </ac:picMkLst>
        </pc:picChg>
        <pc:picChg chg="add mod">
          <ac:chgData name="Sturgeon, Benjamin" userId="d54d7814-eac4-4788-8ac5-c6b6bb493492" providerId="ADAL" clId="{7A7FBCE1-B3C3-432B-954C-BFFDC2C6C920}" dt="2025-04-19T05:46:35.268" v="1096" actId="1076"/>
          <ac:picMkLst>
            <pc:docMk/>
            <pc:sldMk cId="1406461411" sldId="274"/>
            <ac:picMk id="7" creationId="{BAE5D699-642B-608F-0A68-E1B59202AEF0}"/>
          </ac:picMkLst>
        </pc:picChg>
        <pc:picChg chg="add mod">
          <ac:chgData name="Sturgeon, Benjamin" userId="d54d7814-eac4-4788-8ac5-c6b6bb493492" providerId="ADAL" clId="{7A7FBCE1-B3C3-432B-954C-BFFDC2C6C920}" dt="2025-04-19T05:54:31.395" v="1197" actId="1076"/>
          <ac:picMkLst>
            <pc:docMk/>
            <pc:sldMk cId="1406461411" sldId="274"/>
            <ac:picMk id="9" creationId="{5F97B139-EF2E-48DA-9FB3-33FE2FEAE54E}"/>
          </ac:picMkLst>
        </pc:picChg>
      </pc:sldChg>
      <pc:sldChg chg="new del">
        <pc:chgData name="Sturgeon, Benjamin" userId="d54d7814-eac4-4788-8ac5-c6b6bb493492" providerId="ADAL" clId="{7A7FBCE1-B3C3-432B-954C-BFFDC2C6C920}" dt="2025-04-19T05:41:14.569" v="964" actId="2696"/>
        <pc:sldMkLst>
          <pc:docMk/>
          <pc:sldMk cId="4105406916" sldId="274"/>
        </pc:sldMkLst>
      </pc:sldChg>
      <pc:sldChg chg="addSp delSp modSp add mod modTransition">
        <pc:chgData name="Sturgeon, Benjamin" userId="d54d7814-eac4-4788-8ac5-c6b6bb493492" providerId="ADAL" clId="{7A7FBCE1-B3C3-432B-954C-BFFDC2C6C920}" dt="2025-04-20T04:41:25.677" v="1987"/>
        <pc:sldMkLst>
          <pc:docMk/>
          <pc:sldMk cId="3530886305" sldId="275"/>
        </pc:sldMkLst>
        <pc:spChg chg="mod">
          <ac:chgData name="Sturgeon, Benjamin" userId="d54d7814-eac4-4788-8ac5-c6b6bb493492" providerId="ADAL" clId="{7A7FBCE1-B3C3-432B-954C-BFFDC2C6C920}" dt="2025-04-19T06:22:50.960" v="1198" actId="1076"/>
          <ac:spMkLst>
            <pc:docMk/>
            <pc:sldMk cId="3530886305" sldId="275"/>
            <ac:spMk id="196" creationId="{195633B1-B98C-42A7-F066-C7B4BD4682B7}"/>
          </ac:spMkLst>
        </pc:spChg>
        <pc:picChg chg="add mod">
          <ac:chgData name="Sturgeon, Benjamin" userId="d54d7814-eac4-4788-8ac5-c6b6bb493492" providerId="ADAL" clId="{7A7FBCE1-B3C3-432B-954C-BFFDC2C6C920}" dt="2025-04-20T04:41:25.677" v="1987"/>
          <ac:picMkLst>
            <pc:docMk/>
            <pc:sldMk cId="3530886305" sldId="275"/>
            <ac:picMk id="2" creationId="{07B52402-7DF5-CF7A-0C99-0A87FB759F98}"/>
          </ac:picMkLst>
        </pc:picChg>
        <pc:picChg chg="del">
          <ac:chgData name="Sturgeon, Benjamin" userId="d54d7814-eac4-4788-8ac5-c6b6bb493492" providerId="ADAL" clId="{7A7FBCE1-B3C3-432B-954C-BFFDC2C6C920}" dt="2025-04-19T05:50:07.437" v="1097" actId="478"/>
          <ac:picMkLst>
            <pc:docMk/>
            <pc:sldMk cId="3530886305" sldId="275"/>
            <ac:picMk id="3" creationId="{C5307874-5F46-9341-015D-A468F4A7ABAE}"/>
          </ac:picMkLst>
        </pc:picChg>
        <pc:picChg chg="add mod">
          <ac:chgData name="Sturgeon, Benjamin" userId="d54d7814-eac4-4788-8ac5-c6b6bb493492" providerId="ADAL" clId="{7A7FBCE1-B3C3-432B-954C-BFFDC2C6C920}" dt="2025-04-19T06:22:55.508" v="1199" actId="1076"/>
          <ac:picMkLst>
            <pc:docMk/>
            <pc:sldMk cId="3530886305" sldId="275"/>
            <ac:picMk id="4" creationId="{970C36EE-6565-2B70-D5E2-E0155993793E}"/>
          </ac:picMkLst>
        </pc:picChg>
        <pc:picChg chg="del">
          <ac:chgData name="Sturgeon, Benjamin" userId="d54d7814-eac4-4788-8ac5-c6b6bb493492" providerId="ADAL" clId="{7A7FBCE1-B3C3-432B-954C-BFFDC2C6C920}" dt="2025-04-19T05:50:17.930" v="1101" actId="478"/>
          <ac:picMkLst>
            <pc:docMk/>
            <pc:sldMk cId="3530886305" sldId="275"/>
            <ac:picMk id="5" creationId="{D0900D02-1A6D-9F8C-8C6E-0277600875E3}"/>
          </ac:picMkLst>
        </pc:picChg>
        <pc:picChg chg="add mod">
          <ac:chgData name="Sturgeon, Benjamin" userId="d54d7814-eac4-4788-8ac5-c6b6bb493492" providerId="ADAL" clId="{7A7FBCE1-B3C3-432B-954C-BFFDC2C6C920}" dt="2025-04-19T06:23:20.515" v="1202" actId="1076"/>
          <ac:picMkLst>
            <pc:docMk/>
            <pc:sldMk cId="3530886305" sldId="275"/>
            <ac:picMk id="7" creationId="{56C5B20F-3A19-96F1-6E8E-241EFE13EAEE}"/>
          </ac:picMkLst>
        </pc:picChg>
      </pc:sldChg>
      <pc:sldChg chg="addSp delSp modSp add mod modTransition">
        <pc:chgData name="Sturgeon, Benjamin" userId="d54d7814-eac4-4788-8ac5-c6b6bb493492" providerId="ADAL" clId="{7A7FBCE1-B3C3-432B-954C-BFFDC2C6C920}" dt="2025-04-20T04:41:25.677" v="1987"/>
        <pc:sldMkLst>
          <pc:docMk/>
          <pc:sldMk cId="3255885917" sldId="276"/>
        </pc:sldMkLst>
        <pc:spChg chg="mod">
          <ac:chgData name="Sturgeon, Benjamin" userId="d54d7814-eac4-4788-8ac5-c6b6bb493492" providerId="ADAL" clId="{7A7FBCE1-B3C3-432B-954C-BFFDC2C6C920}" dt="2025-04-19T06:24:44.878" v="1241" actId="20577"/>
          <ac:spMkLst>
            <pc:docMk/>
            <pc:sldMk cId="3255885917" sldId="276"/>
            <ac:spMk id="196" creationId="{7868A28F-34A2-92E4-CD70-0620A76DB33B}"/>
          </ac:spMkLst>
        </pc:spChg>
        <pc:picChg chg="add mod">
          <ac:chgData name="Sturgeon, Benjamin" userId="d54d7814-eac4-4788-8ac5-c6b6bb493492" providerId="ADAL" clId="{7A7FBCE1-B3C3-432B-954C-BFFDC2C6C920}" dt="2025-04-20T04:41:25.677" v="1987"/>
          <ac:picMkLst>
            <pc:docMk/>
            <pc:sldMk cId="3255885917" sldId="276"/>
            <ac:picMk id="2" creationId="{1DE4BBEF-60C4-700C-2849-6C8A9ED2FD7B}"/>
          </ac:picMkLst>
        </pc:picChg>
        <pc:picChg chg="del">
          <ac:chgData name="Sturgeon, Benjamin" userId="d54d7814-eac4-4788-8ac5-c6b6bb493492" providerId="ADAL" clId="{7A7FBCE1-B3C3-432B-954C-BFFDC2C6C920}" dt="2025-04-19T06:24:47.195" v="1242" actId="478"/>
          <ac:picMkLst>
            <pc:docMk/>
            <pc:sldMk cId="3255885917" sldId="276"/>
            <ac:picMk id="3" creationId="{9A5A5CC8-7929-3E07-7FD0-13CD24DE5CF2}"/>
          </ac:picMkLst>
        </pc:picChg>
        <pc:picChg chg="add mod">
          <ac:chgData name="Sturgeon, Benjamin" userId="d54d7814-eac4-4788-8ac5-c6b6bb493492" providerId="ADAL" clId="{7A7FBCE1-B3C3-432B-954C-BFFDC2C6C920}" dt="2025-04-19T06:25:06.195" v="1249" actId="1076"/>
          <ac:picMkLst>
            <pc:docMk/>
            <pc:sldMk cId="3255885917" sldId="276"/>
            <ac:picMk id="4" creationId="{3A7C54BC-F0D2-8DC9-5D2E-381373544102}"/>
          </ac:picMkLst>
        </pc:picChg>
        <pc:picChg chg="del">
          <ac:chgData name="Sturgeon, Benjamin" userId="d54d7814-eac4-4788-8ac5-c6b6bb493492" providerId="ADAL" clId="{7A7FBCE1-B3C3-432B-954C-BFFDC2C6C920}" dt="2025-04-19T06:25:02.668" v="1248" actId="478"/>
          <ac:picMkLst>
            <pc:docMk/>
            <pc:sldMk cId="3255885917" sldId="276"/>
            <ac:picMk id="5" creationId="{107D4CBB-77B4-259A-7D76-F663227FA176}"/>
          </ac:picMkLst>
        </pc:picChg>
        <pc:picChg chg="add del mod">
          <ac:chgData name="Sturgeon, Benjamin" userId="d54d7814-eac4-4788-8ac5-c6b6bb493492" providerId="ADAL" clId="{7A7FBCE1-B3C3-432B-954C-BFFDC2C6C920}" dt="2025-04-19T06:27:46.133" v="1278" actId="478"/>
          <ac:picMkLst>
            <pc:docMk/>
            <pc:sldMk cId="3255885917" sldId="276"/>
            <ac:picMk id="7" creationId="{F54FF56C-5540-DB85-1B91-E3AABD9D9A38}"/>
          </ac:picMkLst>
        </pc:picChg>
        <pc:picChg chg="add mod">
          <ac:chgData name="Sturgeon, Benjamin" userId="d54d7814-eac4-4788-8ac5-c6b6bb493492" providerId="ADAL" clId="{7A7FBCE1-B3C3-432B-954C-BFFDC2C6C920}" dt="2025-04-19T06:27:50.704" v="1280" actId="1076"/>
          <ac:picMkLst>
            <pc:docMk/>
            <pc:sldMk cId="3255885917" sldId="276"/>
            <ac:picMk id="9" creationId="{7E45D8C1-800A-6A34-0AA5-B0FDBC87A42E}"/>
          </ac:picMkLst>
        </pc:picChg>
      </pc:sldChg>
      <pc:sldChg chg="addSp delSp modSp add mod modTransition">
        <pc:chgData name="Sturgeon, Benjamin" userId="d54d7814-eac4-4788-8ac5-c6b6bb493492" providerId="ADAL" clId="{7A7FBCE1-B3C3-432B-954C-BFFDC2C6C920}" dt="2025-04-20T04:41:25.677" v="1987"/>
        <pc:sldMkLst>
          <pc:docMk/>
          <pc:sldMk cId="3640306804" sldId="277"/>
        </pc:sldMkLst>
        <pc:spChg chg="mod">
          <ac:chgData name="Sturgeon, Benjamin" userId="d54d7814-eac4-4788-8ac5-c6b6bb493492" providerId="ADAL" clId="{7A7FBCE1-B3C3-432B-954C-BFFDC2C6C920}" dt="2025-04-19T06:26:55.498" v="1275" actId="20577"/>
          <ac:spMkLst>
            <pc:docMk/>
            <pc:sldMk cId="3640306804" sldId="277"/>
            <ac:spMk id="196" creationId="{E7801F19-EB4F-CEA5-C109-BCFCEAE3248D}"/>
          </ac:spMkLst>
        </pc:spChg>
        <pc:picChg chg="add mod">
          <ac:chgData name="Sturgeon, Benjamin" userId="d54d7814-eac4-4788-8ac5-c6b6bb493492" providerId="ADAL" clId="{7A7FBCE1-B3C3-432B-954C-BFFDC2C6C920}" dt="2025-04-20T04:41:25.677" v="1987"/>
          <ac:picMkLst>
            <pc:docMk/>
            <pc:sldMk cId="3640306804" sldId="277"/>
            <ac:picMk id="2" creationId="{2391F2DB-909A-7EA8-ED8E-91D206786D85}"/>
          </ac:picMkLst>
        </pc:picChg>
        <pc:picChg chg="add mod">
          <ac:chgData name="Sturgeon, Benjamin" userId="d54d7814-eac4-4788-8ac5-c6b6bb493492" providerId="ADAL" clId="{7A7FBCE1-B3C3-432B-954C-BFFDC2C6C920}" dt="2025-04-19T06:26:49.857" v="1264" actId="1076"/>
          <ac:picMkLst>
            <pc:docMk/>
            <pc:sldMk cId="3640306804" sldId="277"/>
            <ac:picMk id="3" creationId="{6513D640-0E64-020B-6BE6-38E6069FFD73}"/>
          </ac:picMkLst>
        </pc:picChg>
        <pc:picChg chg="del">
          <ac:chgData name="Sturgeon, Benjamin" userId="d54d7814-eac4-4788-8ac5-c6b6bb493492" providerId="ADAL" clId="{7A7FBCE1-B3C3-432B-954C-BFFDC2C6C920}" dt="2025-04-19T06:26:36.641" v="1259" actId="478"/>
          <ac:picMkLst>
            <pc:docMk/>
            <pc:sldMk cId="3640306804" sldId="277"/>
            <ac:picMk id="4" creationId="{DB75666F-1AC7-5A8C-4380-6BB0627F01EF}"/>
          </ac:picMkLst>
        </pc:picChg>
        <pc:picChg chg="add mod">
          <ac:chgData name="Sturgeon, Benjamin" userId="d54d7814-eac4-4788-8ac5-c6b6bb493492" providerId="ADAL" clId="{7A7FBCE1-B3C3-432B-954C-BFFDC2C6C920}" dt="2025-04-19T06:27:20.761" v="1277" actId="1076"/>
          <ac:picMkLst>
            <pc:docMk/>
            <pc:sldMk cId="3640306804" sldId="277"/>
            <ac:picMk id="6" creationId="{40E7BE2C-5A70-658D-18C0-3C8D0CC7CF3B}"/>
          </ac:picMkLst>
        </pc:picChg>
        <pc:picChg chg="del">
          <ac:chgData name="Sturgeon, Benjamin" userId="d54d7814-eac4-4788-8ac5-c6b6bb493492" providerId="ADAL" clId="{7A7FBCE1-B3C3-432B-954C-BFFDC2C6C920}" dt="2025-04-19T06:26:39.393" v="1261" actId="478"/>
          <ac:picMkLst>
            <pc:docMk/>
            <pc:sldMk cId="3640306804" sldId="277"/>
            <ac:picMk id="7" creationId="{1C8C20D6-5859-0AE1-6154-DDD52EBF6691}"/>
          </ac:picMkLst>
        </pc:picChg>
      </pc:sldChg>
      <pc:sldChg chg="new del">
        <pc:chgData name="Sturgeon, Benjamin" userId="d54d7814-eac4-4788-8ac5-c6b6bb493492" providerId="ADAL" clId="{7A7FBCE1-B3C3-432B-954C-BFFDC2C6C920}" dt="2025-04-19T06:25:53.852" v="1255" actId="47"/>
        <pc:sldMkLst>
          <pc:docMk/>
          <pc:sldMk cId="3888015662" sldId="277"/>
        </pc:sldMkLst>
      </pc:sldChg>
      <pc:sldChg chg="addSp delSp modSp add mod modTransition">
        <pc:chgData name="Sturgeon, Benjamin" userId="d54d7814-eac4-4788-8ac5-c6b6bb493492" providerId="ADAL" clId="{7A7FBCE1-B3C3-432B-954C-BFFDC2C6C920}" dt="2025-04-20T04:41:25.677" v="1987"/>
        <pc:sldMkLst>
          <pc:docMk/>
          <pc:sldMk cId="826586975" sldId="278"/>
        </pc:sldMkLst>
        <pc:spChg chg="mod">
          <ac:chgData name="Sturgeon, Benjamin" userId="d54d7814-eac4-4788-8ac5-c6b6bb493492" providerId="ADAL" clId="{7A7FBCE1-B3C3-432B-954C-BFFDC2C6C920}" dt="2025-04-19T06:28:46.983" v="1313" actId="20577"/>
          <ac:spMkLst>
            <pc:docMk/>
            <pc:sldMk cId="826586975" sldId="278"/>
            <ac:spMk id="196" creationId="{69CD1CFA-78DA-4AF8-DA43-BBD5A873896A}"/>
          </ac:spMkLst>
        </pc:spChg>
        <pc:picChg chg="add mod">
          <ac:chgData name="Sturgeon, Benjamin" userId="d54d7814-eac4-4788-8ac5-c6b6bb493492" providerId="ADAL" clId="{7A7FBCE1-B3C3-432B-954C-BFFDC2C6C920}" dt="2025-04-20T04:41:25.677" v="1987"/>
          <ac:picMkLst>
            <pc:docMk/>
            <pc:sldMk cId="826586975" sldId="278"/>
            <ac:picMk id="2" creationId="{B59E0B60-E48A-FD4B-80C2-4A732AB789AB}"/>
          </ac:picMkLst>
        </pc:picChg>
        <pc:picChg chg="add mod">
          <ac:chgData name="Sturgeon, Benjamin" userId="d54d7814-eac4-4788-8ac5-c6b6bb493492" providerId="ADAL" clId="{7A7FBCE1-B3C3-432B-954C-BFFDC2C6C920}" dt="2025-04-19T06:28:37.832" v="1287" actId="1076"/>
          <ac:picMkLst>
            <pc:docMk/>
            <pc:sldMk cId="826586975" sldId="278"/>
            <ac:picMk id="3" creationId="{8368539C-C388-1A97-124C-38BC6A4CFA4F}"/>
          </ac:picMkLst>
        </pc:picChg>
        <pc:picChg chg="del">
          <ac:chgData name="Sturgeon, Benjamin" userId="d54d7814-eac4-4788-8ac5-c6b6bb493492" providerId="ADAL" clId="{7A7FBCE1-B3C3-432B-954C-BFFDC2C6C920}" dt="2025-04-19T06:28:20.962" v="1281" actId="478"/>
          <ac:picMkLst>
            <pc:docMk/>
            <pc:sldMk cId="826586975" sldId="278"/>
            <ac:picMk id="4" creationId="{F9C3EBE4-DF25-D0C3-3D25-FB42A61D9DAB}"/>
          </ac:picMkLst>
        </pc:picChg>
        <pc:picChg chg="add mod">
          <ac:chgData name="Sturgeon, Benjamin" userId="d54d7814-eac4-4788-8ac5-c6b6bb493492" providerId="ADAL" clId="{7A7FBCE1-B3C3-432B-954C-BFFDC2C6C920}" dt="2025-04-19T06:29:08.655" v="1315" actId="1076"/>
          <ac:picMkLst>
            <pc:docMk/>
            <pc:sldMk cId="826586975" sldId="278"/>
            <ac:picMk id="6" creationId="{ABC5BD32-DADB-A17A-B356-3B855DB3922B}"/>
          </ac:picMkLst>
        </pc:picChg>
        <pc:picChg chg="del">
          <ac:chgData name="Sturgeon, Benjamin" userId="d54d7814-eac4-4788-8ac5-c6b6bb493492" providerId="ADAL" clId="{7A7FBCE1-B3C3-432B-954C-BFFDC2C6C920}" dt="2025-04-19T06:28:22.649" v="1282" actId="478"/>
          <ac:picMkLst>
            <pc:docMk/>
            <pc:sldMk cId="826586975" sldId="278"/>
            <ac:picMk id="7" creationId="{79C707B3-873D-9C43-2897-3E78745BE458}"/>
          </ac:picMkLst>
        </pc:picChg>
      </pc:sldChg>
      <pc:sldChg chg="new del">
        <pc:chgData name="Sturgeon, Benjamin" userId="d54d7814-eac4-4788-8ac5-c6b6bb493492" providerId="ADAL" clId="{7A7FBCE1-B3C3-432B-954C-BFFDC2C6C920}" dt="2025-04-19T06:25:52.424" v="1254" actId="47"/>
        <pc:sldMkLst>
          <pc:docMk/>
          <pc:sldMk cId="1781171192" sldId="278"/>
        </pc:sldMkLst>
      </pc:sldChg>
      <pc:sldChg chg="addSp delSp modSp add mod modTransition">
        <pc:chgData name="Sturgeon, Benjamin" userId="d54d7814-eac4-4788-8ac5-c6b6bb493492" providerId="ADAL" clId="{7A7FBCE1-B3C3-432B-954C-BFFDC2C6C920}" dt="2025-04-20T04:41:25.677" v="1987"/>
        <pc:sldMkLst>
          <pc:docMk/>
          <pc:sldMk cId="188728577" sldId="279"/>
        </pc:sldMkLst>
        <pc:spChg chg="mod">
          <ac:chgData name="Sturgeon, Benjamin" userId="d54d7814-eac4-4788-8ac5-c6b6bb493492" providerId="ADAL" clId="{7A7FBCE1-B3C3-432B-954C-BFFDC2C6C920}" dt="2025-04-19T06:30:24.907" v="1333" actId="20577"/>
          <ac:spMkLst>
            <pc:docMk/>
            <pc:sldMk cId="188728577" sldId="279"/>
            <ac:spMk id="196" creationId="{A63E34B0-B87F-C8AB-F402-AFF241AA50DE}"/>
          </ac:spMkLst>
        </pc:spChg>
        <pc:picChg chg="add mod">
          <ac:chgData name="Sturgeon, Benjamin" userId="d54d7814-eac4-4788-8ac5-c6b6bb493492" providerId="ADAL" clId="{7A7FBCE1-B3C3-432B-954C-BFFDC2C6C920}" dt="2025-04-20T04:41:25.677" v="1987"/>
          <ac:picMkLst>
            <pc:docMk/>
            <pc:sldMk cId="188728577" sldId="279"/>
            <ac:picMk id="2" creationId="{B783A227-C492-C6D5-B845-CB4B2E3A1772}"/>
          </ac:picMkLst>
        </pc:picChg>
        <pc:picChg chg="add mod">
          <ac:chgData name="Sturgeon, Benjamin" userId="d54d7814-eac4-4788-8ac5-c6b6bb493492" providerId="ADAL" clId="{7A7FBCE1-B3C3-432B-954C-BFFDC2C6C920}" dt="2025-04-19T06:29:57.369" v="1322" actId="1076"/>
          <ac:picMkLst>
            <pc:docMk/>
            <pc:sldMk cId="188728577" sldId="279"/>
            <ac:picMk id="3" creationId="{80C46C93-C118-58B2-6329-E3654086D30E}"/>
          </ac:picMkLst>
        </pc:picChg>
        <pc:picChg chg="del">
          <ac:chgData name="Sturgeon, Benjamin" userId="d54d7814-eac4-4788-8ac5-c6b6bb493492" providerId="ADAL" clId="{7A7FBCE1-B3C3-432B-954C-BFFDC2C6C920}" dt="2025-04-19T06:29:43.760" v="1316" actId="478"/>
          <ac:picMkLst>
            <pc:docMk/>
            <pc:sldMk cId="188728577" sldId="279"/>
            <ac:picMk id="4" creationId="{46902E47-5999-08C6-434D-FE032641751C}"/>
          </ac:picMkLst>
        </pc:picChg>
        <pc:picChg chg="add mod">
          <ac:chgData name="Sturgeon, Benjamin" userId="d54d7814-eac4-4788-8ac5-c6b6bb493492" providerId="ADAL" clId="{7A7FBCE1-B3C3-432B-954C-BFFDC2C6C920}" dt="2025-04-19T06:30:16.068" v="1324" actId="1076"/>
          <ac:picMkLst>
            <pc:docMk/>
            <pc:sldMk cId="188728577" sldId="279"/>
            <ac:picMk id="6" creationId="{8D7A933A-655B-8E36-BFAE-FAC6BB320B44}"/>
          </ac:picMkLst>
        </pc:picChg>
        <pc:picChg chg="del">
          <ac:chgData name="Sturgeon, Benjamin" userId="d54d7814-eac4-4788-8ac5-c6b6bb493492" providerId="ADAL" clId="{7A7FBCE1-B3C3-432B-954C-BFFDC2C6C920}" dt="2025-04-19T06:29:45.265" v="1317" actId="478"/>
          <ac:picMkLst>
            <pc:docMk/>
            <pc:sldMk cId="188728577" sldId="279"/>
            <ac:picMk id="7" creationId="{4292F743-C6DC-7DE3-8F5E-14B6278A1DB7}"/>
          </ac:picMkLst>
        </pc:picChg>
      </pc:sldChg>
      <pc:sldChg chg="addSp delSp modSp add mod modTransition">
        <pc:chgData name="Sturgeon, Benjamin" userId="d54d7814-eac4-4788-8ac5-c6b6bb493492" providerId="ADAL" clId="{7A7FBCE1-B3C3-432B-954C-BFFDC2C6C920}" dt="2025-04-20T04:41:25.677" v="1987"/>
        <pc:sldMkLst>
          <pc:docMk/>
          <pc:sldMk cId="1856178805" sldId="280"/>
        </pc:sldMkLst>
        <pc:spChg chg="mod">
          <ac:chgData name="Sturgeon, Benjamin" userId="d54d7814-eac4-4788-8ac5-c6b6bb493492" providerId="ADAL" clId="{7A7FBCE1-B3C3-432B-954C-BFFDC2C6C920}" dt="2025-04-19T06:30:33.692" v="1339" actId="20577"/>
          <ac:spMkLst>
            <pc:docMk/>
            <pc:sldMk cId="1856178805" sldId="280"/>
            <ac:spMk id="196" creationId="{55302ADB-4EA9-60AA-91DC-B8CB36DF9F07}"/>
          </ac:spMkLst>
        </pc:spChg>
        <pc:picChg chg="add mod">
          <ac:chgData name="Sturgeon, Benjamin" userId="d54d7814-eac4-4788-8ac5-c6b6bb493492" providerId="ADAL" clId="{7A7FBCE1-B3C3-432B-954C-BFFDC2C6C920}" dt="2025-04-20T04:41:25.677" v="1987"/>
          <ac:picMkLst>
            <pc:docMk/>
            <pc:sldMk cId="1856178805" sldId="280"/>
            <ac:picMk id="2" creationId="{4CCB6344-1180-CFAB-DA18-889759834263}"/>
          </ac:picMkLst>
        </pc:picChg>
        <pc:picChg chg="del">
          <ac:chgData name="Sturgeon, Benjamin" userId="d54d7814-eac4-4788-8ac5-c6b6bb493492" providerId="ADAL" clId="{7A7FBCE1-B3C3-432B-954C-BFFDC2C6C920}" dt="2025-04-19T06:31:07.972" v="1340" actId="478"/>
          <ac:picMkLst>
            <pc:docMk/>
            <pc:sldMk cId="1856178805" sldId="280"/>
            <ac:picMk id="3" creationId="{16959B3E-C6F4-7B89-84BC-F78CEE1C625F}"/>
          </ac:picMkLst>
        </pc:picChg>
        <pc:picChg chg="add mod">
          <ac:chgData name="Sturgeon, Benjamin" userId="d54d7814-eac4-4788-8ac5-c6b6bb493492" providerId="ADAL" clId="{7A7FBCE1-B3C3-432B-954C-BFFDC2C6C920}" dt="2025-04-19T06:31:14.545" v="1343" actId="14100"/>
          <ac:picMkLst>
            <pc:docMk/>
            <pc:sldMk cId="1856178805" sldId="280"/>
            <ac:picMk id="4" creationId="{3C16E346-E64C-CDE5-066F-175665D48D09}"/>
          </ac:picMkLst>
        </pc:picChg>
        <pc:picChg chg="del">
          <ac:chgData name="Sturgeon, Benjamin" userId="d54d7814-eac4-4788-8ac5-c6b6bb493492" providerId="ADAL" clId="{7A7FBCE1-B3C3-432B-954C-BFFDC2C6C920}" dt="2025-04-19T06:31:15.935" v="1344" actId="478"/>
          <ac:picMkLst>
            <pc:docMk/>
            <pc:sldMk cId="1856178805" sldId="280"/>
            <ac:picMk id="6" creationId="{C97D2A7B-CBFD-BCD7-BACB-C05746B90082}"/>
          </ac:picMkLst>
        </pc:picChg>
        <pc:picChg chg="add mod">
          <ac:chgData name="Sturgeon, Benjamin" userId="d54d7814-eac4-4788-8ac5-c6b6bb493492" providerId="ADAL" clId="{7A7FBCE1-B3C3-432B-954C-BFFDC2C6C920}" dt="2025-04-19T06:32:08.961" v="1346" actId="1076"/>
          <ac:picMkLst>
            <pc:docMk/>
            <pc:sldMk cId="1856178805" sldId="280"/>
            <ac:picMk id="7" creationId="{5311F11E-6722-B397-4B6B-9918B99535D9}"/>
          </ac:picMkLst>
        </pc:picChg>
      </pc:sldChg>
      <pc:sldChg chg="addSp delSp modSp add mod modTransition">
        <pc:chgData name="Sturgeon, Benjamin" userId="d54d7814-eac4-4788-8ac5-c6b6bb493492" providerId="ADAL" clId="{7A7FBCE1-B3C3-432B-954C-BFFDC2C6C920}" dt="2025-04-20T04:41:25.677" v="1987"/>
        <pc:sldMkLst>
          <pc:docMk/>
          <pc:sldMk cId="1395547068" sldId="281"/>
        </pc:sldMkLst>
        <pc:spChg chg="mod">
          <ac:chgData name="Sturgeon, Benjamin" userId="d54d7814-eac4-4788-8ac5-c6b6bb493492" providerId="ADAL" clId="{7A7FBCE1-B3C3-432B-954C-BFFDC2C6C920}" dt="2025-04-19T06:33:09.087" v="1393" actId="20577"/>
          <ac:spMkLst>
            <pc:docMk/>
            <pc:sldMk cId="1395547068" sldId="281"/>
            <ac:spMk id="196" creationId="{254097F7-5A4B-CF41-C550-89C55AB3569F}"/>
          </ac:spMkLst>
        </pc:spChg>
        <pc:picChg chg="add mod">
          <ac:chgData name="Sturgeon, Benjamin" userId="d54d7814-eac4-4788-8ac5-c6b6bb493492" providerId="ADAL" clId="{7A7FBCE1-B3C3-432B-954C-BFFDC2C6C920}" dt="2025-04-20T04:41:25.677" v="1987"/>
          <ac:picMkLst>
            <pc:docMk/>
            <pc:sldMk cId="1395547068" sldId="281"/>
            <ac:picMk id="2" creationId="{0919F5A5-2D5A-1F4E-A064-246FA663E6D1}"/>
          </ac:picMkLst>
        </pc:picChg>
        <pc:picChg chg="add mod">
          <ac:chgData name="Sturgeon, Benjamin" userId="d54d7814-eac4-4788-8ac5-c6b6bb493492" providerId="ADAL" clId="{7A7FBCE1-B3C3-432B-954C-BFFDC2C6C920}" dt="2025-04-19T06:33:20.101" v="1397" actId="14100"/>
          <ac:picMkLst>
            <pc:docMk/>
            <pc:sldMk cId="1395547068" sldId="281"/>
            <ac:picMk id="3" creationId="{513F9C46-F6B2-0F5E-4E45-E7D614087043}"/>
          </ac:picMkLst>
        </pc:picChg>
        <pc:picChg chg="del">
          <ac:chgData name="Sturgeon, Benjamin" userId="d54d7814-eac4-4788-8ac5-c6b6bb493492" providerId="ADAL" clId="{7A7FBCE1-B3C3-432B-954C-BFFDC2C6C920}" dt="2025-04-19T06:32:51.689" v="1348" actId="478"/>
          <ac:picMkLst>
            <pc:docMk/>
            <pc:sldMk cId="1395547068" sldId="281"/>
            <ac:picMk id="4" creationId="{33B9656D-86B2-F504-768F-AB7FF6B55CEE}"/>
          </ac:picMkLst>
        </pc:picChg>
        <pc:picChg chg="add mod">
          <ac:chgData name="Sturgeon, Benjamin" userId="d54d7814-eac4-4788-8ac5-c6b6bb493492" providerId="ADAL" clId="{7A7FBCE1-B3C3-432B-954C-BFFDC2C6C920}" dt="2025-04-19T06:33:40.550" v="1399" actId="1076"/>
          <ac:picMkLst>
            <pc:docMk/>
            <pc:sldMk cId="1395547068" sldId="281"/>
            <ac:picMk id="6" creationId="{A0DDF60C-18DF-6776-116A-093942037A92}"/>
          </ac:picMkLst>
        </pc:picChg>
        <pc:picChg chg="del">
          <ac:chgData name="Sturgeon, Benjamin" userId="d54d7814-eac4-4788-8ac5-c6b6bb493492" providerId="ADAL" clId="{7A7FBCE1-B3C3-432B-954C-BFFDC2C6C920}" dt="2025-04-19T06:33:17.739" v="1396" actId="478"/>
          <ac:picMkLst>
            <pc:docMk/>
            <pc:sldMk cId="1395547068" sldId="281"/>
            <ac:picMk id="7" creationId="{5A3EEC48-F090-BF79-D693-810F71848561}"/>
          </ac:picMkLst>
        </pc:picChg>
      </pc:sldChg>
      <pc:sldChg chg="addSp delSp modSp add mod modTransition">
        <pc:chgData name="Sturgeon, Benjamin" userId="d54d7814-eac4-4788-8ac5-c6b6bb493492" providerId="ADAL" clId="{7A7FBCE1-B3C3-432B-954C-BFFDC2C6C920}" dt="2025-04-20T04:41:25.677" v="1987"/>
        <pc:sldMkLst>
          <pc:docMk/>
          <pc:sldMk cId="2244904482" sldId="282"/>
        </pc:sldMkLst>
        <pc:spChg chg="mod">
          <ac:chgData name="Sturgeon, Benjamin" userId="d54d7814-eac4-4788-8ac5-c6b6bb493492" providerId="ADAL" clId="{7A7FBCE1-B3C3-432B-954C-BFFDC2C6C920}" dt="2025-04-19T06:37:28.790" v="1434" actId="6549"/>
          <ac:spMkLst>
            <pc:docMk/>
            <pc:sldMk cId="2244904482" sldId="282"/>
            <ac:spMk id="196" creationId="{195BD6D2-6DD4-D05C-F17F-186669C9CB07}"/>
          </ac:spMkLst>
        </pc:spChg>
        <pc:picChg chg="add mod">
          <ac:chgData name="Sturgeon, Benjamin" userId="d54d7814-eac4-4788-8ac5-c6b6bb493492" providerId="ADAL" clId="{7A7FBCE1-B3C3-432B-954C-BFFDC2C6C920}" dt="2025-04-20T04:41:25.677" v="1987"/>
          <ac:picMkLst>
            <pc:docMk/>
            <pc:sldMk cId="2244904482" sldId="282"/>
            <ac:picMk id="2" creationId="{D33BDBEF-69AB-AE91-326E-48D3FCDDB4F2}"/>
          </ac:picMkLst>
        </pc:picChg>
        <pc:picChg chg="del">
          <ac:chgData name="Sturgeon, Benjamin" userId="d54d7814-eac4-4788-8ac5-c6b6bb493492" providerId="ADAL" clId="{7A7FBCE1-B3C3-432B-954C-BFFDC2C6C920}" dt="2025-04-19T06:34:40.707" v="1404" actId="478"/>
          <ac:picMkLst>
            <pc:docMk/>
            <pc:sldMk cId="2244904482" sldId="282"/>
            <ac:picMk id="3" creationId="{480BD6E6-1F72-D113-1AF8-2053AE8F188B}"/>
          </ac:picMkLst>
        </pc:picChg>
        <pc:picChg chg="add mod">
          <ac:chgData name="Sturgeon, Benjamin" userId="d54d7814-eac4-4788-8ac5-c6b6bb493492" providerId="ADAL" clId="{7A7FBCE1-B3C3-432B-954C-BFFDC2C6C920}" dt="2025-04-19T06:34:47.646" v="1408" actId="14100"/>
          <ac:picMkLst>
            <pc:docMk/>
            <pc:sldMk cId="2244904482" sldId="282"/>
            <ac:picMk id="4" creationId="{467D89D5-4A3A-BF15-CE10-67A49A5A57C6}"/>
          </ac:picMkLst>
        </pc:picChg>
        <pc:picChg chg="del">
          <ac:chgData name="Sturgeon, Benjamin" userId="d54d7814-eac4-4788-8ac5-c6b6bb493492" providerId="ADAL" clId="{7A7FBCE1-B3C3-432B-954C-BFFDC2C6C920}" dt="2025-04-19T06:34:41.900" v="1405" actId="478"/>
          <ac:picMkLst>
            <pc:docMk/>
            <pc:sldMk cId="2244904482" sldId="282"/>
            <ac:picMk id="6" creationId="{CF3B6745-B729-EAEE-55BA-85336F1B32AD}"/>
          </ac:picMkLst>
        </pc:picChg>
        <pc:picChg chg="add mod">
          <ac:chgData name="Sturgeon, Benjamin" userId="d54d7814-eac4-4788-8ac5-c6b6bb493492" providerId="ADAL" clId="{7A7FBCE1-B3C3-432B-954C-BFFDC2C6C920}" dt="2025-04-19T06:35:12.735" v="1410" actId="1076"/>
          <ac:picMkLst>
            <pc:docMk/>
            <pc:sldMk cId="2244904482" sldId="282"/>
            <ac:picMk id="7" creationId="{E57C26D5-228D-B227-6DFE-493AAD4926D4}"/>
          </ac:picMkLst>
        </pc:picChg>
      </pc:sldChg>
      <pc:sldChg chg="addSp delSp modSp add mod modTransition">
        <pc:chgData name="Sturgeon, Benjamin" userId="d54d7814-eac4-4788-8ac5-c6b6bb493492" providerId="ADAL" clId="{7A7FBCE1-B3C3-432B-954C-BFFDC2C6C920}" dt="2025-04-20T04:41:25.677" v="1987"/>
        <pc:sldMkLst>
          <pc:docMk/>
          <pc:sldMk cId="1396745669" sldId="283"/>
        </pc:sldMkLst>
        <pc:spChg chg="mod">
          <ac:chgData name="Sturgeon, Benjamin" userId="d54d7814-eac4-4788-8ac5-c6b6bb493492" providerId="ADAL" clId="{7A7FBCE1-B3C3-432B-954C-BFFDC2C6C920}" dt="2025-04-19T06:39:25.928" v="1482" actId="20577"/>
          <ac:spMkLst>
            <pc:docMk/>
            <pc:sldMk cId="1396745669" sldId="283"/>
            <ac:spMk id="196" creationId="{A4B79584-D98B-798B-E78A-733A8AA00492}"/>
          </ac:spMkLst>
        </pc:spChg>
        <pc:picChg chg="add mod">
          <ac:chgData name="Sturgeon, Benjamin" userId="d54d7814-eac4-4788-8ac5-c6b6bb493492" providerId="ADAL" clId="{7A7FBCE1-B3C3-432B-954C-BFFDC2C6C920}" dt="2025-04-20T04:41:25.677" v="1987"/>
          <ac:picMkLst>
            <pc:docMk/>
            <pc:sldMk cId="1396745669" sldId="283"/>
            <ac:picMk id="2" creationId="{274FD56A-45E7-0ADD-EBCD-2EFE8C327CDA}"/>
          </ac:picMkLst>
        </pc:picChg>
        <pc:picChg chg="del">
          <ac:chgData name="Sturgeon, Benjamin" userId="d54d7814-eac4-4788-8ac5-c6b6bb493492" providerId="ADAL" clId="{7A7FBCE1-B3C3-432B-954C-BFFDC2C6C920}" dt="2025-04-19T06:38:29.312" v="1435" actId="478"/>
          <ac:picMkLst>
            <pc:docMk/>
            <pc:sldMk cId="1396745669" sldId="283"/>
            <ac:picMk id="3" creationId="{081CC4C6-8C2A-F071-3D10-AFCB8096EB79}"/>
          </ac:picMkLst>
        </pc:picChg>
        <pc:picChg chg="add mod">
          <ac:chgData name="Sturgeon, Benjamin" userId="d54d7814-eac4-4788-8ac5-c6b6bb493492" providerId="ADAL" clId="{7A7FBCE1-B3C3-432B-954C-BFFDC2C6C920}" dt="2025-04-19T06:38:38.967" v="1439" actId="14100"/>
          <ac:picMkLst>
            <pc:docMk/>
            <pc:sldMk cId="1396745669" sldId="283"/>
            <ac:picMk id="4" creationId="{73BAFE41-DD9D-C520-C20B-B4494D46179A}"/>
          </ac:picMkLst>
        </pc:picChg>
        <pc:picChg chg="del">
          <ac:chgData name="Sturgeon, Benjamin" userId="d54d7814-eac4-4788-8ac5-c6b6bb493492" providerId="ADAL" clId="{7A7FBCE1-B3C3-432B-954C-BFFDC2C6C920}" dt="2025-04-19T06:38:30.122" v="1436" actId="478"/>
          <ac:picMkLst>
            <pc:docMk/>
            <pc:sldMk cId="1396745669" sldId="283"/>
            <ac:picMk id="6" creationId="{8E5F90A9-EA68-6FCA-65A2-1155468B063E}"/>
          </ac:picMkLst>
        </pc:picChg>
        <pc:picChg chg="add mod">
          <ac:chgData name="Sturgeon, Benjamin" userId="d54d7814-eac4-4788-8ac5-c6b6bb493492" providerId="ADAL" clId="{7A7FBCE1-B3C3-432B-954C-BFFDC2C6C920}" dt="2025-04-19T06:39:34.270" v="1484" actId="1076"/>
          <ac:picMkLst>
            <pc:docMk/>
            <pc:sldMk cId="1396745669" sldId="283"/>
            <ac:picMk id="7" creationId="{4B86429A-05EF-A7A4-50F0-845FFC5A74FF}"/>
          </ac:picMkLst>
        </pc:picChg>
      </pc:sldChg>
      <pc:sldChg chg="addSp delSp modSp add mod modTransition">
        <pc:chgData name="Sturgeon, Benjamin" userId="d54d7814-eac4-4788-8ac5-c6b6bb493492" providerId="ADAL" clId="{7A7FBCE1-B3C3-432B-954C-BFFDC2C6C920}" dt="2025-04-20T04:41:25.677" v="1987"/>
        <pc:sldMkLst>
          <pc:docMk/>
          <pc:sldMk cId="759822861" sldId="284"/>
        </pc:sldMkLst>
        <pc:picChg chg="add mod">
          <ac:chgData name="Sturgeon, Benjamin" userId="d54d7814-eac4-4788-8ac5-c6b6bb493492" providerId="ADAL" clId="{7A7FBCE1-B3C3-432B-954C-BFFDC2C6C920}" dt="2025-04-20T04:41:25.677" v="1987"/>
          <ac:picMkLst>
            <pc:docMk/>
            <pc:sldMk cId="759822861" sldId="284"/>
            <ac:picMk id="2" creationId="{D41E12C6-3C89-540B-7876-DF41338CD737}"/>
          </ac:picMkLst>
        </pc:picChg>
        <pc:picChg chg="del">
          <ac:chgData name="Sturgeon, Benjamin" userId="d54d7814-eac4-4788-8ac5-c6b6bb493492" providerId="ADAL" clId="{7A7FBCE1-B3C3-432B-954C-BFFDC2C6C920}" dt="2025-04-19T06:40:05.051" v="1486" actId="478"/>
          <ac:picMkLst>
            <pc:docMk/>
            <pc:sldMk cId="759822861" sldId="284"/>
            <ac:picMk id="3" creationId="{47058301-CAA3-CFE5-FC45-F898CBA0FCFF}"/>
          </ac:picMkLst>
        </pc:picChg>
        <pc:picChg chg="add mod">
          <ac:chgData name="Sturgeon, Benjamin" userId="d54d7814-eac4-4788-8ac5-c6b6bb493492" providerId="ADAL" clId="{7A7FBCE1-B3C3-432B-954C-BFFDC2C6C920}" dt="2025-04-19T06:40:13.490" v="1490" actId="14100"/>
          <ac:picMkLst>
            <pc:docMk/>
            <pc:sldMk cId="759822861" sldId="284"/>
            <ac:picMk id="4" creationId="{49F1C89B-7813-A754-D596-A5C79D3B3B75}"/>
          </ac:picMkLst>
        </pc:picChg>
        <pc:picChg chg="del">
          <ac:chgData name="Sturgeon, Benjamin" userId="d54d7814-eac4-4788-8ac5-c6b6bb493492" providerId="ADAL" clId="{7A7FBCE1-B3C3-432B-954C-BFFDC2C6C920}" dt="2025-04-19T06:40:05.716" v="1487" actId="478"/>
          <ac:picMkLst>
            <pc:docMk/>
            <pc:sldMk cId="759822861" sldId="284"/>
            <ac:picMk id="6" creationId="{0705E252-43BF-5438-A09F-4AC1740E67F7}"/>
          </ac:picMkLst>
        </pc:picChg>
        <pc:picChg chg="add mod">
          <ac:chgData name="Sturgeon, Benjamin" userId="d54d7814-eac4-4788-8ac5-c6b6bb493492" providerId="ADAL" clId="{7A7FBCE1-B3C3-432B-954C-BFFDC2C6C920}" dt="2025-04-19T06:40:39.768" v="1492" actId="1076"/>
          <ac:picMkLst>
            <pc:docMk/>
            <pc:sldMk cId="759822861" sldId="284"/>
            <ac:picMk id="7" creationId="{543C8A46-DE18-C9CD-C947-B6A593896055}"/>
          </ac:picMkLst>
        </pc:picChg>
      </pc:sldChg>
      <pc:sldChg chg="add del">
        <pc:chgData name="Sturgeon, Benjamin" userId="d54d7814-eac4-4788-8ac5-c6b6bb493492" providerId="ADAL" clId="{7A7FBCE1-B3C3-432B-954C-BFFDC2C6C920}" dt="2025-04-19T06:39:59.984" v="1485" actId="2696"/>
        <pc:sldMkLst>
          <pc:docMk/>
          <pc:sldMk cId="758197952" sldId="28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F3218C6D-DF88-8884-B659-2C22D89D9BB4}"/>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279151C4-F46E-AF78-14F0-96AFBD1A52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80F31A02-361B-DC06-0675-88866534234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42576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48803140-FD1F-E7D7-C196-7B9E6C49BC3D}"/>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AF2D19A6-0CBA-510C-AF72-18CFD86DBC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7E4B0FDF-46E7-4CEA-6DD4-0DBE1AE33F4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92733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D22A24B6-3746-721E-8024-DC6AFEF9EE11}"/>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86EBD1A1-499E-E510-FE0B-F4A488BFFD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24E4FFB9-21B6-81F0-32BA-31259B39CCF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01788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C8D3206A-9926-4EBC-F10E-E0269234BAE4}"/>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833E96BD-7C8F-F4ED-E6DF-486E720EBB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20FF5D78-2CC1-9296-74C2-9F4CDFD8415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8662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8B22B869-1D21-F4B2-89ED-081DABC03FC7}"/>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3959A109-44AA-4FA2-8FE2-2B8F9369BF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02653361-7F61-6A2A-5500-DD015DC4F30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3966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F9A1A40F-BA2B-D4C6-7660-F434E9C9AA45}"/>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3611F6BB-8463-FA5D-F8CB-8FDA08D027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2BAA61DA-D04F-BD21-B3C6-A3EE9E41678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4483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4DCDAD77-303B-9720-D0DE-E722977CBE97}"/>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76F6E1C8-FFFC-8018-D38E-7CC41C0B63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F737C7A7-2375-8544-2D8F-D91BAEB4879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98356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D6BB842A-9D2B-23E9-A879-948EE18B25E4}"/>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F2B2EF7B-F817-314E-F78A-07C8089346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C6D90B52-B526-09CE-A227-26EBE83ED89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59716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8F661E36-4B01-0B70-4F5D-8C70C6E4FF5B}"/>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D76754AF-4216-6A63-C418-66A1C07839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D6EDC070-85A6-5086-FADC-9615F6AB41B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8189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50B0358A-D8AF-40A1-BB98-ED01E43A4783}"/>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FB92E4EA-1BD0-82CA-A432-B8D00C26BE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67C5AE31-0127-E2EC-E79B-28D4E80E5DE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55036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8C0C079D-7DE7-2A63-54F1-F500AD5A4E17}"/>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822FF491-4A6B-5E23-967A-18D215C0EB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F2AA97AB-08E4-C3EB-F298-322562C4DE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9517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0F1C1181-FB5C-EF81-4A51-FA5BACC6F7D0}"/>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AF47765A-91C2-6AAE-900D-1750C63265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BB30FD47-6FCF-062B-C6AC-4D0AFA00BB4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87079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660DC792-A437-484A-CD89-B5B9EF688604}"/>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4C5BAAAC-2F0F-1C68-104E-C75A2854D2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301CCE98-19BF-66D7-EB87-AEFF3332BE4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1617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8F455F2D-8C81-83C5-8A0B-1FC58AFDF1F7}"/>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FB8F377D-78B7-6AAA-8308-F15872D182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5D01915E-FE52-6ED6-3831-9AEBB4ED716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370170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0.m4a"/><Relationship Id="rId7" Type="http://schemas.openxmlformats.org/officeDocument/2006/relationships/image" Target="../media/image12.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11.m4a"/><Relationship Id="rId7" Type="http://schemas.openxmlformats.org/officeDocument/2006/relationships/image" Target="../media/image1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12.m4a"/><Relationship Id="rId7" Type="http://schemas.openxmlformats.org/officeDocument/2006/relationships/image" Target="../media/image16.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media13.m4a"/><Relationship Id="rId7" Type="http://schemas.openxmlformats.org/officeDocument/2006/relationships/image" Target="../media/image19.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audio" Target="../media/media14.m4a"/><Relationship Id="rId7" Type="http://schemas.openxmlformats.org/officeDocument/2006/relationships/image" Target="../media/image21.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audio" Target="../media/media15.m4a"/><Relationship Id="rId7" Type="http://schemas.openxmlformats.org/officeDocument/2006/relationships/image" Target="../media/image23.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audio" Target="../media/media16.m4a"/><Relationship Id="rId7" Type="http://schemas.openxmlformats.org/officeDocument/2006/relationships/image" Target="../media/image25.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audio" Target="../media/media17.m4a"/><Relationship Id="rId7" Type="http://schemas.openxmlformats.org/officeDocument/2006/relationships/image" Target="../media/image27.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audio" Target="../media/media18.m4a"/><Relationship Id="rId7" Type="http://schemas.openxmlformats.org/officeDocument/2006/relationships/image" Target="../media/image29.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audio" Target="../media/media19.m4a"/><Relationship Id="rId7" Type="http://schemas.openxmlformats.org/officeDocument/2006/relationships/image" Target="../media/image31.png"/><Relationship Id="rId2" Type="http://schemas.microsoft.com/office/2007/relationships/media" Target="../media/media19.m4a"/><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audio" Target="../media/media20.m4a"/><Relationship Id="rId7" Type="http://schemas.openxmlformats.org/officeDocument/2006/relationships/image" Target="../media/image33.png"/><Relationship Id="rId2" Type="http://schemas.microsoft.com/office/2007/relationships/media" Target="../media/media20.m4a"/><Relationship Id="rId1" Type="http://schemas.openxmlformats.org/officeDocument/2006/relationships/tags" Target="../tags/tag21.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audio" Target="../media/media21.m4a"/><Relationship Id="rId7" Type="http://schemas.openxmlformats.org/officeDocument/2006/relationships/image" Target="../media/image35.png"/><Relationship Id="rId2" Type="http://schemas.microsoft.com/office/2007/relationships/media" Target="../media/media21.m4a"/><Relationship Id="rId1" Type="http://schemas.openxmlformats.org/officeDocument/2006/relationships/tags" Target="../tags/tag22.xml"/><Relationship Id="rId6" Type="http://schemas.openxmlformats.org/officeDocument/2006/relationships/image" Target="../media/image3.png"/><Relationship Id="rId5" Type="http://schemas.openxmlformats.org/officeDocument/2006/relationships/notesSlide" Target="../notesSlides/notesSlide2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audio" Target="../media/media22.m4a"/><Relationship Id="rId7" Type="http://schemas.openxmlformats.org/officeDocument/2006/relationships/image" Target="../media/image37.png"/><Relationship Id="rId2" Type="http://schemas.microsoft.com/office/2007/relationships/media" Target="../media/media22.m4a"/><Relationship Id="rId1" Type="http://schemas.openxmlformats.org/officeDocument/2006/relationships/tags" Target="../tags/tag23.xml"/><Relationship Id="rId6" Type="http://schemas.openxmlformats.org/officeDocument/2006/relationships/image" Target="../media/image3.png"/><Relationship Id="rId5" Type="http://schemas.openxmlformats.org/officeDocument/2006/relationships/notesSlide" Target="../notesSlides/notesSlide2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3.m4a"/><Relationship Id="rId7" Type="http://schemas.openxmlformats.org/officeDocument/2006/relationships/image" Target="../media/image3.png"/><Relationship Id="rId2" Type="http://schemas.microsoft.com/office/2007/relationships/media" Target="../media/media23.m4a"/><Relationship Id="rId1" Type="http://schemas.openxmlformats.org/officeDocument/2006/relationships/tags" Target="../tags/tag24.xml"/><Relationship Id="rId6" Type="http://schemas.openxmlformats.org/officeDocument/2006/relationships/image" Target="../media/image39.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7" Type="http://schemas.openxmlformats.org/officeDocument/2006/relationships/image" Target="../media/image4.png"/><Relationship Id="rId2" Type="http://schemas.microsoft.com/office/2007/relationships/media" Target="../media/media24.m4a"/><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7" Type="http://schemas.openxmlformats.org/officeDocument/2006/relationships/image" Target="../media/image4.png"/><Relationship Id="rId2" Type="http://schemas.microsoft.com/office/2007/relationships/media" Target="../media/media25.m4a"/><Relationship Id="rId1" Type="http://schemas.openxmlformats.org/officeDocument/2006/relationships/tags" Target="../tags/tag26.xml"/><Relationship Id="rId6" Type="http://schemas.openxmlformats.org/officeDocument/2006/relationships/image" Target="../media/image3.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6.m4a"/><Relationship Id="rId7" Type="http://schemas.openxmlformats.org/officeDocument/2006/relationships/image" Target="../media/image3.png"/><Relationship Id="rId2" Type="http://schemas.microsoft.com/office/2007/relationships/media" Target="../media/media26.m4a"/><Relationship Id="rId1" Type="http://schemas.openxmlformats.org/officeDocument/2006/relationships/tags" Target="../tags/tag27.xml"/><Relationship Id="rId6" Type="http://schemas.openxmlformats.org/officeDocument/2006/relationships/hyperlink" Target="https://cloud.google.com/workflows/docs/security-best-practices" TargetMode="External"/><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7" Type="http://schemas.openxmlformats.org/officeDocument/2006/relationships/image" Target="../media/image4.png"/><Relationship Id="rId2" Type="http://schemas.microsoft.com/office/2007/relationships/media" Target="../media/media27.m4a"/><Relationship Id="rId1" Type="http://schemas.openxmlformats.org/officeDocument/2006/relationships/tags" Target="../tags/tag28.xml"/><Relationship Id="rId6" Type="http://schemas.openxmlformats.org/officeDocument/2006/relationships/image" Target="../media/image3.pn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8.m4a"/><Relationship Id="rId7" Type="http://schemas.openxmlformats.org/officeDocument/2006/relationships/hyperlink" Target="https://wiki.sei.cmu.edu/confluence/pages/viewpage.action?pageId=88046682" TargetMode="External"/><Relationship Id="rId2" Type="http://schemas.microsoft.com/office/2007/relationships/media" Target="../media/media28.m4a"/><Relationship Id="rId1" Type="http://schemas.openxmlformats.org/officeDocument/2006/relationships/tags" Target="../tags/tag29.xml"/><Relationship Id="rId6" Type="http://schemas.openxmlformats.org/officeDocument/2006/relationships/hyperlink" Target="https://cloud.google.com/workflows/docs/security-best-practices" TargetMode="External"/><Relationship Id="rId5" Type="http://schemas.openxmlformats.org/officeDocument/2006/relationships/notesSlide" Target="../notesSlides/notesSlide2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6.m4a"/><Relationship Id="rId7" Type="http://schemas.openxmlformats.org/officeDocument/2006/relationships/image" Target="../media/image6.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7.m4a"/><Relationship Id="rId7" Type="http://schemas.openxmlformats.org/officeDocument/2006/relationships/image" Target="../media/image7.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8.m4a"/><Relationship Id="rId7" Type="http://schemas.openxmlformats.org/officeDocument/2006/relationships/image" Target="../media/image8.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9.m4a"/><Relationship Id="rId7" Type="http://schemas.openxmlformats.org/officeDocument/2006/relationships/image" Target="../media/image10.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Benjamin Sturgeon</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17518DDB-95D4-2FAB-20EB-9B708828E90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083"/>
    </mc:Choice>
    <mc:Fallback>
      <p:transition spd="slow" advTm="21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4DCD3471-9569-2CBB-FB18-B1165354D5D6}"/>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B51597D7-B940-6480-7204-5451DA55BCA3}"/>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03F781CD-37A0-C62E-5087-16358C6CC436}"/>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adding a single value to empty collection:</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a:extLst>
              <a:ext uri="{FF2B5EF4-FFF2-40B4-BE49-F238E27FC236}">
                <a16:creationId xmlns:a16="http://schemas.microsoft.com/office/drawing/2014/main" id="{68B59F80-E630-6804-C0F7-9491E4A70CFB}"/>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AD644BA5-B68C-6B12-EE87-E3B3C3434CF1}"/>
              </a:ext>
            </a:extLst>
          </p:cNvPr>
          <p:cNvPicPr>
            <a:picLocks noChangeAspect="1"/>
          </p:cNvPicPr>
          <p:nvPr/>
        </p:nvPicPr>
        <p:blipFill>
          <a:blip r:embed="rId7"/>
          <a:stretch>
            <a:fillRect/>
          </a:stretch>
        </p:blipFill>
        <p:spPr>
          <a:xfrm>
            <a:off x="2245635" y="2925339"/>
            <a:ext cx="7700729" cy="3089799"/>
          </a:xfrm>
          <a:prstGeom prst="rect">
            <a:avLst/>
          </a:prstGeom>
        </p:spPr>
      </p:pic>
      <p:pic>
        <p:nvPicPr>
          <p:cNvPr id="7" name="Picture 6">
            <a:extLst>
              <a:ext uri="{FF2B5EF4-FFF2-40B4-BE49-F238E27FC236}">
                <a16:creationId xmlns:a16="http://schemas.microsoft.com/office/drawing/2014/main" id="{8998EAB4-6756-A1A0-9ED2-1BCFD39015F9}"/>
              </a:ext>
            </a:extLst>
          </p:cNvPr>
          <p:cNvPicPr>
            <a:picLocks noChangeAspect="1"/>
          </p:cNvPicPr>
          <p:nvPr/>
        </p:nvPicPr>
        <p:blipFill>
          <a:blip r:embed="rId8"/>
          <a:stretch>
            <a:fillRect/>
          </a:stretch>
        </p:blipFill>
        <p:spPr>
          <a:xfrm>
            <a:off x="2621093" y="6164250"/>
            <a:ext cx="6949812" cy="459492"/>
          </a:xfrm>
          <a:prstGeom prst="rect">
            <a:avLst/>
          </a:prstGeom>
        </p:spPr>
      </p:pic>
      <p:pic>
        <p:nvPicPr>
          <p:cNvPr id="2" name="Audio 1">
            <a:hlinkClick r:id="" action="ppaction://media"/>
            <a:extLst>
              <a:ext uri="{FF2B5EF4-FFF2-40B4-BE49-F238E27FC236}">
                <a16:creationId xmlns:a16="http://schemas.microsoft.com/office/drawing/2014/main" id="{0B562D8A-5FBF-A273-96EF-3BF658D976BB}"/>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450000" t="-231250" r="-450000" b="-231250"/>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682341486"/>
      </p:ext>
    </p:extLst>
  </p:cSld>
  <p:clrMapOvr>
    <a:masterClrMapping/>
  </p:clrMapOvr>
  <mc:AlternateContent xmlns:mc="http://schemas.openxmlformats.org/markup-compatibility/2006">
    <mc:Choice xmlns:p14="http://schemas.microsoft.com/office/powerpoint/2010/main" Requires="p14">
      <p:transition spd="slow" p14:dur="2000" advTm="7560"/>
    </mc:Choice>
    <mc:Fallback>
      <p:transition spd="slow" advTm="7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F098E507-A2CE-A30D-9A40-1AE421071A75}"/>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8CE2C544-AF86-3F51-6A09-31DDE555212A}"/>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F60C8624-5921-5222-C5FC-BF333C8CA867}"/>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adding five values to an empty collection:</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a:extLst>
              <a:ext uri="{FF2B5EF4-FFF2-40B4-BE49-F238E27FC236}">
                <a16:creationId xmlns:a16="http://schemas.microsoft.com/office/drawing/2014/main" id="{1491A162-9458-EFFF-5254-B796253657AC}"/>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6697B992-D6E5-8C24-39D1-515EF8CEDFE5}"/>
              </a:ext>
            </a:extLst>
          </p:cNvPr>
          <p:cNvPicPr>
            <a:picLocks noChangeAspect="1"/>
          </p:cNvPicPr>
          <p:nvPr/>
        </p:nvPicPr>
        <p:blipFill>
          <a:blip r:embed="rId7"/>
          <a:stretch>
            <a:fillRect/>
          </a:stretch>
        </p:blipFill>
        <p:spPr>
          <a:xfrm>
            <a:off x="2635661" y="2708925"/>
            <a:ext cx="6920677" cy="3384702"/>
          </a:xfrm>
          <a:prstGeom prst="rect">
            <a:avLst/>
          </a:prstGeom>
        </p:spPr>
      </p:pic>
      <p:pic>
        <p:nvPicPr>
          <p:cNvPr id="7" name="Picture 6">
            <a:extLst>
              <a:ext uri="{FF2B5EF4-FFF2-40B4-BE49-F238E27FC236}">
                <a16:creationId xmlns:a16="http://schemas.microsoft.com/office/drawing/2014/main" id="{B9633F92-D32B-B9F0-28CD-95096DF2D0F3}"/>
              </a:ext>
            </a:extLst>
          </p:cNvPr>
          <p:cNvPicPr>
            <a:picLocks noChangeAspect="1"/>
          </p:cNvPicPr>
          <p:nvPr/>
        </p:nvPicPr>
        <p:blipFill>
          <a:blip r:embed="rId8"/>
          <a:stretch>
            <a:fillRect/>
          </a:stretch>
        </p:blipFill>
        <p:spPr>
          <a:xfrm>
            <a:off x="3133702" y="6218760"/>
            <a:ext cx="5924593" cy="390528"/>
          </a:xfrm>
          <a:prstGeom prst="rect">
            <a:avLst/>
          </a:prstGeom>
        </p:spPr>
      </p:pic>
      <p:pic>
        <p:nvPicPr>
          <p:cNvPr id="2" name="Audio 1">
            <a:hlinkClick r:id="" action="ppaction://media"/>
            <a:extLst>
              <a:ext uri="{FF2B5EF4-FFF2-40B4-BE49-F238E27FC236}">
                <a16:creationId xmlns:a16="http://schemas.microsoft.com/office/drawing/2014/main" id="{A5BD19C5-8416-27DF-74D0-16C3DEBDD3FF}"/>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450000" t="-231250" r="-450000" b="-231250"/>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2295733180"/>
      </p:ext>
    </p:extLst>
  </p:cSld>
  <p:clrMapOvr>
    <a:masterClrMapping/>
  </p:clrMapOvr>
  <mc:AlternateContent xmlns:mc="http://schemas.openxmlformats.org/markup-compatibility/2006">
    <mc:Choice xmlns:p14="http://schemas.microsoft.com/office/powerpoint/2010/main" Requires="p14">
      <p:transition spd="slow" p14:dur="2000" advTm="4839"/>
    </mc:Choice>
    <mc:Fallback>
      <p:transition spd="slow" advTm="4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347DDA76-68BD-A7E9-23EC-2F534C5ECCC5}"/>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94933A24-FD49-E9FE-F42F-B8DD13EEF664}"/>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C16952BF-675A-7041-3737-828BB7894AC9}"/>
              </a:ext>
            </a:extLst>
          </p:cNvPr>
          <p:cNvSpPr txBox="1">
            <a:spLocks noGrp="1"/>
          </p:cNvSpPr>
          <p:nvPr>
            <p:ph type="body" idx="1"/>
          </p:nvPr>
        </p:nvSpPr>
        <p:spPr>
          <a:xfrm>
            <a:off x="706974" y="1468127"/>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that max size is greater than or equal to size for 0,1,5,10 entries:</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a:extLst>
              <a:ext uri="{FF2B5EF4-FFF2-40B4-BE49-F238E27FC236}">
                <a16:creationId xmlns:a16="http://schemas.microsoft.com/office/drawing/2014/main" id="{569D03BB-D677-6727-A7E8-5A3551052F4C}"/>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F84A0945-1C0B-E499-C536-AE6B0DD98981}"/>
              </a:ext>
            </a:extLst>
          </p:cNvPr>
          <p:cNvPicPr>
            <a:picLocks noChangeAspect="1"/>
          </p:cNvPicPr>
          <p:nvPr/>
        </p:nvPicPr>
        <p:blipFill>
          <a:blip r:embed="rId7"/>
          <a:stretch>
            <a:fillRect/>
          </a:stretch>
        </p:blipFill>
        <p:spPr>
          <a:xfrm>
            <a:off x="1744502" y="2045107"/>
            <a:ext cx="8702996" cy="3395419"/>
          </a:xfrm>
          <a:prstGeom prst="rect">
            <a:avLst/>
          </a:prstGeom>
        </p:spPr>
      </p:pic>
      <p:pic>
        <p:nvPicPr>
          <p:cNvPr id="7" name="Picture 6">
            <a:extLst>
              <a:ext uri="{FF2B5EF4-FFF2-40B4-BE49-F238E27FC236}">
                <a16:creationId xmlns:a16="http://schemas.microsoft.com/office/drawing/2014/main" id="{BAE5D699-642B-608F-0A68-E1B59202AEF0}"/>
              </a:ext>
            </a:extLst>
          </p:cNvPr>
          <p:cNvPicPr>
            <a:picLocks noChangeAspect="1"/>
          </p:cNvPicPr>
          <p:nvPr/>
        </p:nvPicPr>
        <p:blipFill>
          <a:blip r:embed="rId8"/>
          <a:stretch>
            <a:fillRect/>
          </a:stretch>
        </p:blipFill>
        <p:spPr>
          <a:xfrm>
            <a:off x="2895600" y="5900324"/>
            <a:ext cx="6067469" cy="762006"/>
          </a:xfrm>
          <a:prstGeom prst="rect">
            <a:avLst/>
          </a:prstGeom>
        </p:spPr>
      </p:pic>
      <p:pic>
        <p:nvPicPr>
          <p:cNvPr id="9" name="Picture 8">
            <a:extLst>
              <a:ext uri="{FF2B5EF4-FFF2-40B4-BE49-F238E27FC236}">
                <a16:creationId xmlns:a16="http://schemas.microsoft.com/office/drawing/2014/main" id="{5F97B139-EF2E-48DA-9FB3-33FE2FEAE54E}"/>
              </a:ext>
            </a:extLst>
          </p:cNvPr>
          <p:cNvPicPr>
            <a:picLocks noChangeAspect="1"/>
          </p:cNvPicPr>
          <p:nvPr/>
        </p:nvPicPr>
        <p:blipFill>
          <a:blip r:embed="rId9"/>
          <a:stretch>
            <a:fillRect/>
          </a:stretch>
        </p:blipFill>
        <p:spPr>
          <a:xfrm>
            <a:off x="1744502" y="5160991"/>
            <a:ext cx="9029766" cy="1428760"/>
          </a:xfrm>
          <a:prstGeom prst="rect">
            <a:avLst/>
          </a:prstGeom>
        </p:spPr>
      </p:pic>
      <p:pic>
        <p:nvPicPr>
          <p:cNvPr id="2" name="Audio 1">
            <a:hlinkClick r:id="" action="ppaction://media"/>
            <a:extLst>
              <a:ext uri="{FF2B5EF4-FFF2-40B4-BE49-F238E27FC236}">
                <a16:creationId xmlns:a16="http://schemas.microsoft.com/office/drawing/2014/main" id="{97BB7A22-5C0F-F6A5-AFB4-EB41A7969E34}"/>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450000" t="-231250" r="-450000" b="-231250"/>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406461411"/>
      </p:ext>
    </p:extLst>
  </p:cSld>
  <p:clrMapOvr>
    <a:masterClrMapping/>
  </p:clrMapOvr>
  <mc:AlternateContent xmlns:mc="http://schemas.openxmlformats.org/markup-compatibility/2006">
    <mc:Choice xmlns:p14="http://schemas.microsoft.com/office/powerpoint/2010/main" Requires="p14">
      <p:transition spd="slow" p14:dur="2000" advTm="10578"/>
    </mc:Choice>
    <mc:Fallback>
      <p:transition spd="slow" advTm="10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0651AD80-D3DC-A42A-F439-30F97ABD2A41}"/>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D42DA89F-9E02-F971-3E5A-7BFBC19A472D}"/>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195633B1-B98C-42A7-F066-C7B4BD4682B7}"/>
              </a:ext>
            </a:extLst>
          </p:cNvPr>
          <p:cNvSpPr txBox="1">
            <a:spLocks noGrp="1"/>
          </p:cNvSpPr>
          <p:nvPr>
            <p:ph type="body" idx="1"/>
          </p:nvPr>
        </p:nvSpPr>
        <p:spPr>
          <a:xfrm>
            <a:off x="706974" y="1410873"/>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to verify that capacity is greater than or equal to size for 0, 1, 5, 10 entries:</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a:extLst>
              <a:ext uri="{FF2B5EF4-FFF2-40B4-BE49-F238E27FC236}">
                <a16:creationId xmlns:a16="http://schemas.microsoft.com/office/drawing/2014/main" id="{D98E56C5-A247-CC59-CB17-BB81DF4A0715}"/>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970C36EE-6565-2B70-D5E2-E0155993793E}"/>
              </a:ext>
            </a:extLst>
          </p:cNvPr>
          <p:cNvPicPr>
            <a:picLocks noChangeAspect="1"/>
          </p:cNvPicPr>
          <p:nvPr/>
        </p:nvPicPr>
        <p:blipFill>
          <a:blip r:embed="rId7"/>
          <a:stretch>
            <a:fillRect/>
          </a:stretch>
        </p:blipFill>
        <p:spPr>
          <a:xfrm>
            <a:off x="2136841" y="2057373"/>
            <a:ext cx="7960665" cy="3362381"/>
          </a:xfrm>
          <a:prstGeom prst="rect">
            <a:avLst/>
          </a:prstGeom>
        </p:spPr>
      </p:pic>
      <p:pic>
        <p:nvPicPr>
          <p:cNvPr id="7" name="Picture 6">
            <a:extLst>
              <a:ext uri="{FF2B5EF4-FFF2-40B4-BE49-F238E27FC236}">
                <a16:creationId xmlns:a16="http://schemas.microsoft.com/office/drawing/2014/main" id="{56C5B20F-3A19-96F1-6E8E-241EFE13EAEE}"/>
              </a:ext>
            </a:extLst>
          </p:cNvPr>
          <p:cNvPicPr>
            <a:picLocks noChangeAspect="1"/>
          </p:cNvPicPr>
          <p:nvPr/>
        </p:nvPicPr>
        <p:blipFill>
          <a:blip r:embed="rId8"/>
          <a:stretch>
            <a:fillRect/>
          </a:stretch>
        </p:blipFill>
        <p:spPr>
          <a:xfrm>
            <a:off x="1473701" y="5291232"/>
            <a:ext cx="9286943" cy="1447811"/>
          </a:xfrm>
          <a:prstGeom prst="rect">
            <a:avLst/>
          </a:prstGeom>
        </p:spPr>
      </p:pic>
      <p:pic>
        <p:nvPicPr>
          <p:cNvPr id="2" name="Audio 1">
            <a:hlinkClick r:id="" action="ppaction://media"/>
            <a:extLst>
              <a:ext uri="{FF2B5EF4-FFF2-40B4-BE49-F238E27FC236}">
                <a16:creationId xmlns:a16="http://schemas.microsoft.com/office/drawing/2014/main" id="{07B52402-7DF5-CF7A-0C99-0A87FB759F98}"/>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450000" t="-231250" r="-450000" b="-231250"/>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530886305"/>
      </p:ext>
    </p:extLst>
  </p:cSld>
  <p:clrMapOvr>
    <a:masterClrMapping/>
  </p:clrMapOvr>
  <mc:AlternateContent xmlns:mc="http://schemas.openxmlformats.org/markup-compatibility/2006">
    <mc:Choice xmlns:p14="http://schemas.microsoft.com/office/powerpoint/2010/main" Requires="p14">
      <p:transition spd="slow" p14:dur="2000" advTm="6770"/>
    </mc:Choice>
    <mc:Fallback>
      <p:transition spd="slow" advTm="6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947F02BF-827E-D716-18B8-128CC54EE543}"/>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C0CCCF27-1A11-B4D3-B687-28133044DF8A}"/>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7868A28F-34A2-92E4-CD70-0620A76DB33B}"/>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to verify resizing increases collection:</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a:extLst>
              <a:ext uri="{FF2B5EF4-FFF2-40B4-BE49-F238E27FC236}">
                <a16:creationId xmlns:a16="http://schemas.microsoft.com/office/drawing/2014/main" id="{AD6DFC0E-8836-CAFF-4BCE-7CB23054090D}"/>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3A7C54BC-F0D2-8DC9-5D2E-381373544102}"/>
              </a:ext>
            </a:extLst>
          </p:cNvPr>
          <p:cNvPicPr>
            <a:picLocks noChangeAspect="1"/>
          </p:cNvPicPr>
          <p:nvPr/>
        </p:nvPicPr>
        <p:blipFill>
          <a:blip r:embed="rId7"/>
          <a:stretch>
            <a:fillRect/>
          </a:stretch>
        </p:blipFill>
        <p:spPr>
          <a:xfrm>
            <a:off x="2191104" y="2653656"/>
            <a:ext cx="7809791" cy="3750599"/>
          </a:xfrm>
          <a:prstGeom prst="rect">
            <a:avLst/>
          </a:prstGeom>
        </p:spPr>
      </p:pic>
      <p:pic>
        <p:nvPicPr>
          <p:cNvPr id="9" name="Picture 8">
            <a:extLst>
              <a:ext uri="{FF2B5EF4-FFF2-40B4-BE49-F238E27FC236}">
                <a16:creationId xmlns:a16="http://schemas.microsoft.com/office/drawing/2014/main" id="{7E45D8C1-800A-6A34-0AA5-B0FDBC87A42E}"/>
              </a:ext>
            </a:extLst>
          </p:cNvPr>
          <p:cNvPicPr>
            <a:picLocks noChangeAspect="1"/>
          </p:cNvPicPr>
          <p:nvPr/>
        </p:nvPicPr>
        <p:blipFill>
          <a:blip r:embed="rId8"/>
          <a:stretch>
            <a:fillRect/>
          </a:stretch>
        </p:blipFill>
        <p:spPr>
          <a:xfrm>
            <a:off x="3190853" y="6306378"/>
            <a:ext cx="5810292" cy="371478"/>
          </a:xfrm>
          <a:prstGeom prst="rect">
            <a:avLst/>
          </a:prstGeom>
        </p:spPr>
      </p:pic>
      <p:pic>
        <p:nvPicPr>
          <p:cNvPr id="2" name="Audio 1">
            <a:hlinkClick r:id="" action="ppaction://media"/>
            <a:extLst>
              <a:ext uri="{FF2B5EF4-FFF2-40B4-BE49-F238E27FC236}">
                <a16:creationId xmlns:a16="http://schemas.microsoft.com/office/drawing/2014/main" id="{1DE4BBEF-60C4-700C-2849-6C8A9ED2FD7B}"/>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450000" t="-231250" r="-450000" b="-231250"/>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255885917"/>
      </p:ext>
    </p:extLst>
  </p:cSld>
  <p:clrMapOvr>
    <a:masterClrMapping/>
  </p:clrMapOvr>
  <mc:AlternateContent xmlns:mc="http://schemas.openxmlformats.org/markup-compatibility/2006">
    <mc:Choice xmlns:p14="http://schemas.microsoft.com/office/powerpoint/2010/main" Requires="p14">
      <p:transition spd="slow" p14:dur="2000" advTm="7745"/>
    </mc:Choice>
    <mc:Fallback>
      <p:transition spd="slow" advTm="7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B0243ABE-B03F-74CB-5070-23A4C622D50A}"/>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5ACB05D7-7E68-E7E1-CFA4-366348F5B6DD}"/>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E7801F19-EB4F-CEA5-C109-BCFCEAE3248D}"/>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to verify resizing decreases collection:</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a:extLst>
              <a:ext uri="{FF2B5EF4-FFF2-40B4-BE49-F238E27FC236}">
                <a16:creationId xmlns:a16="http://schemas.microsoft.com/office/drawing/2014/main" id="{F5B6D582-1478-56BE-680F-93CB6987DA74}"/>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6513D640-0E64-020B-6BE6-38E6069FFD73}"/>
              </a:ext>
            </a:extLst>
          </p:cNvPr>
          <p:cNvPicPr>
            <a:picLocks noChangeAspect="1"/>
          </p:cNvPicPr>
          <p:nvPr/>
        </p:nvPicPr>
        <p:blipFill>
          <a:blip r:embed="rId7"/>
          <a:stretch>
            <a:fillRect/>
          </a:stretch>
        </p:blipFill>
        <p:spPr>
          <a:xfrm>
            <a:off x="887316" y="2688102"/>
            <a:ext cx="5489421" cy="3716153"/>
          </a:xfrm>
          <a:prstGeom prst="rect">
            <a:avLst/>
          </a:prstGeom>
        </p:spPr>
      </p:pic>
      <p:pic>
        <p:nvPicPr>
          <p:cNvPr id="6" name="Picture 5">
            <a:extLst>
              <a:ext uri="{FF2B5EF4-FFF2-40B4-BE49-F238E27FC236}">
                <a16:creationId xmlns:a16="http://schemas.microsoft.com/office/drawing/2014/main" id="{40E7BE2C-5A70-658D-18C0-3C8D0CC7CF3B}"/>
              </a:ext>
            </a:extLst>
          </p:cNvPr>
          <p:cNvPicPr>
            <a:picLocks noChangeAspect="1"/>
          </p:cNvPicPr>
          <p:nvPr/>
        </p:nvPicPr>
        <p:blipFill>
          <a:blip r:embed="rId8"/>
          <a:stretch>
            <a:fillRect/>
          </a:stretch>
        </p:blipFill>
        <p:spPr>
          <a:xfrm>
            <a:off x="5208639" y="4369964"/>
            <a:ext cx="6096045" cy="352428"/>
          </a:xfrm>
          <a:prstGeom prst="rect">
            <a:avLst/>
          </a:prstGeom>
        </p:spPr>
      </p:pic>
      <p:pic>
        <p:nvPicPr>
          <p:cNvPr id="2" name="Audio 1">
            <a:hlinkClick r:id="" action="ppaction://media"/>
            <a:extLst>
              <a:ext uri="{FF2B5EF4-FFF2-40B4-BE49-F238E27FC236}">
                <a16:creationId xmlns:a16="http://schemas.microsoft.com/office/drawing/2014/main" id="{2391F2DB-909A-7EA8-ED8E-91D206786D85}"/>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450000" t="-231250" r="-450000" b="-231250"/>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640306804"/>
      </p:ext>
    </p:extLst>
  </p:cSld>
  <p:clrMapOvr>
    <a:masterClrMapping/>
  </p:clrMapOvr>
  <mc:AlternateContent xmlns:mc="http://schemas.openxmlformats.org/markup-compatibility/2006">
    <mc:Choice xmlns:p14="http://schemas.microsoft.com/office/powerpoint/2010/main" Requires="p14">
      <p:transition spd="slow" p14:dur="2000" advTm="8999"/>
    </mc:Choice>
    <mc:Fallback>
      <p:transition spd="slow" advTm="8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A08FEA10-55B3-488C-A37B-FE4C3DADA099}"/>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10DCC01C-05BE-239B-64A6-51C530DFA62D}"/>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69CD1CFA-78DA-4AF8-DA43-BBD5A873896A}"/>
              </a:ext>
            </a:extLst>
          </p:cNvPr>
          <p:cNvSpPr txBox="1">
            <a:spLocks noGrp="1"/>
          </p:cNvSpPr>
          <p:nvPr>
            <p:ph type="body" idx="1"/>
          </p:nvPr>
        </p:nvSpPr>
        <p:spPr>
          <a:xfrm>
            <a:off x="830179" y="1641107"/>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to verify resizing decreases collection to zero:</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a:extLst>
              <a:ext uri="{FF2B5EF4-FFF2-40B4-BE49-F238E27FC236}">
                <a16:creationId xmlns:a16="http://schemas.microsoft.com/office/drawing/2014/main" id="{3DEFE237-C023-94D8-9D03-5DECB0E26F21}"/>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8368539C-C388-1A97-124C-38BC6A4CFA4F}"/>
              </a:ext>
            </a:extLst>
          </p:cNvPr>
          <p:cNvPicPr>
            <a:picLocks noChangeAspect="1"/>
          </p:cNvPicPr>
          <p:nvPr/>
        </p:nvPicPr>
        <p:blipFill>
          <a:blip r:embed="rId7"/>
          <a:stretch>
            <a:fillRect/>
          </a:stretch>
        </p:blipFill>
        <p:spPr>
          <a:xfrm>
            <a:off x="830179" y="2104875"/>
            <a:ext cx="5113421" cy="3910263"/>
          </a:xfrm>
          <a:prstGeom prst="rect">
            <a:avLst/>
          </a:prstGeom>
        </p:spPr>
      </p:pic>
      <p:pic>
        <p:nvPicPr>
          <p:cNvPr id="6" name="Picture 5">
            <a:extLst>
              <a:ext uri="{FF2B5EF4-FFF2-40B4-BE49-F238E27FC236}">
                <a16:creationId xmlns:a16="http://schemas.microsoft.com/office/drawing/2014/main" id="{ABC5BD32-DADB-A17A-B356-3B855DB3922B}"/>
              </a:ext>
            </a:extLst>
          </p:cNvPr>
          <p:cNvPicPr>
            <a:picLocks noChangeAspect="1"/>
          </p:cNvPicPr>
          <p:nvPr/>
        </p:nvPicPr>
        <p:blipFill>
          <a:blip r:embed="rId8"/>
          <a:stretch>
            <a:fillRect/>
          </a:stretch>
        </p:blipFill>
        <p:spPr>
          <a:xfrm>
            <a:off x="5204098" y="3879029"/>
            <a:ext cx="5934118" cy="361953"/>
          </a:xfrm>
          <a:prstGeom prst="rect">
            <a:avLst/>
          </a:prstGeom>
        </p:spPr>
      </p:pic>
      <p:pic>
        <p:nvPicPr>
          <p:cNvPr id="2" name="Audio 1">
            <a:hlinkClick r:id="" action="ppaction://media"/>
            <a:extLst>
              <a:ext uri="{FF2B5EF4-FFF2-40B4-BE49-F238E27FC236}">
                <a16:creationId xmlns:a16="http://schemas.microsoft.com/office/drawing/2014/main" id="{B59E0B60-E48A-FD4B-80C2-4A732AB789AB}"/>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450000" t="-231250" r="-450000" b="-231250"/>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826586975"/>
      </p:ext>
    </p:extLst>
  </p:cSld>
  <p:clrMapOvr>
    <a:masterClrMapping/>
  </p:clrMapOvr>
  <mc:AlternateContent xmlns:mc="http://schemas.openxmlformats.org/markup-compatibility/2006">
    <mc:Choice xmlns:p14="http://schemas.microsoft.com/office/powerpoint/2010/main" Requires="p14">
      <p:transition spd="slow" p14:dur="2000" advTm="8908"/>
    </mc:Choice>
    <mc:Fallback>
      <p:transition spd="slow" advTm="8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DD0F8D21-F8B0-A3A6-E28F-3C6910290BF6}"/>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254DF664-3B1C-6615-FFDD-A9BBACB9E64E}"/>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A63E34B0-B87F-C8AB-F402-AFF241AA50DE}"/>
              </a:ext>
            </a:extLst>
          </p:cNvPr>
          <p:cNvSpPr txBox="1">
            <a:spLocks noGrp="1"/>
          </p:cNvSpPr>
          <p:nvPr>
            <p:ph type="body" idx="1"/>
          </p:nvPr>
        </p:nvSpPr>
        <p:spPr>
          <a:xfrm>
            <a:off x="685799" y="173685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to verify clear collection:</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a:extLst>
              <a:ext uri="{FF2B5EF4-FFF2-40B4-BE49-F238E27FC236}">
                <a16:creationId xmlns:a16="http://schemas.microsoft.com/office/drawing/2014/main" id="{D425286E-266B-EC4F-F6BA-49E22B794F56}"/>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80C46C93-C118-58B2-6329-E3654086D30E}"/>
              </a:ext>
            </a:extLst>
          </p:cNvPr>
          <p:cNvPicPr>
            <a:picLocks noChangeAspect="1"/>
          </p:cNvPicPr>
          <p:nvPr/>
        </p:nvPicPr>
        <p:blipFill>
          <a:blip r:embed="rId7"/>
          <a:stretch>
            <a:fillRect/>
          </a:stretch>
        </p:blipFill>
        <p:spPr>
          <a:xfrm>
            <a:off x="711868" y="2379855"/>
            <a:ext cx="4367463" cy="3894552"/>
          </a:xfrm>
          <a:prstGeom prst="rect">
            <a:avLst/>
          </a:prstGeom>
        </p:spPr>
      </p:pic>
      <p:pic>
        <p:nvPicPr>
          <p:cNvPr id="6" name="Picture 5">
            <a:extLst>
              <a:ext uri="{FF2B5EF4-FFF2-40B4-BE49-F238E27FC236}">
                <a16:creationId xmlns:a16="http://schemas.microsoft.com/office/drawing/2014/main" id="{8D7A933A-655B-8E36-BFAE-FAC6BB320B44}"/>
              </a:ext>
            </a:extLst>
          </p:cNvPr>
          <p:cNvPicPr>
            <a:picLocks noChangeAspect="1"/>
          </p:cNvPicPr>
          <p:nvPr/>
        </p:nvPicPr>
        <p:blipFill>
          <a:blip r:embed="rId8"/>
          <a:stretch>
            <a:fillRect/>
          </a:stretch>
        </p:blipFill>
        <p:spPr>
          <a:xfrm>
            <a:off x="5105400" y="3931590"/>
            <a:ext cx="4819685" cy="371478"/>
          </a:xfrm>
          <a:prstGeom prst="rect">
            <a:avLst/>
          </a:prstGeom>
        </p:spPr>
      </p:pic>
      <p:pic>
        <p:nvPicPr>
          <p:cNvPr id="2" name="Audio 1">
            <a:hlinkClick r:id="" action="ppaction://media"/>
            <a:extLst>
              <a:ext uri="{FF2B5EF4-FFF2-40B4-BE49-F238E27FC236}">
                <a16:creationId xmlns:a16="http://schemas.microsoft.com/office/drawing/2014/main" id="{B783A227-C492-C6D5-B845-CB4B2E3A1772}"/>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450000" t="-231250" r="-450000" b="-231250"/>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88728577"/>
      </p:ext>
    </p:extLst>
  </p:cSld>
  <p:clrMapOvr>
    <a:masterClrMapping/>
  </p:clrMapOvr>
  <mc:AlternateContent xmlns:mc="http://schemas.openxmlformats.org/markup-compatibility/2006">
    <mc:Choice xmlns:p14="http://schemas.microsoft.com/office/powerpoint/2010/main" Requires="p14">
      <p:transition spd="slow" p14:dur="2000" advTm="7311"/>
    </mc:Choice>
    <mc:Fallback>
      <p:transition spd="slow" advTm="7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AB8B3D2B-18CB-50D0-24CF-612EA7D8F4D0}"/>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1546F198-C83A-BB31-11F2-39F821C083B1}"/>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55302ADB-4EA9-60AA-91DC-B8CB36DF9F07}"/>
              </a:ext>
            </a:extLst>
          </p:cNvPr>
          <p:cNvSpPr txBox="1">
            <a:spLocks noGrp="1"/>
          </p:cNvSpPr>
          <p:nvPr>
            <p:ph type="body" idx="1"/>
          </p:nvPr>
        </p:nvSpPr>
        <p:spPr>
          <a:xfrm>
            <a:off x="685799" y="173685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to verify erase collection:</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a:extLst>
              <a:ext uri="{FF2B5EF4-FFF2-40B4-BE49-F238E27FC236}">
                <a16:creationId xmlns:a16="http://schemas.microsoft.com/office/drawing/2014/main" id="{8AC81B51-DEB1-7AD9-49E2-125D5C47292D}"/>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3C16E346-E64C-CDE5-066F-175665D48D09}"/>
              </a:ext>
            </a:extLst>
          </p:cNvPr>
          <p:cNvPicPr>
            <a:picLocks noChangeAspect="1"/>
          </p:cNvPicPr>
          <p:nvPr/>
        </p:nvPicPr>
        <p:blipFill>
          <a:blip r:embed="rId7"/>
          <a:stretch>
            <a:fillRect/>
          </a:stretch>
        </p:blipFill>
        <p:spPr>
          <a:xfrm>
            <a:off x="689809" y="2424965"/>
            <a:ext cx="5516190" cy="3668662"/>
          </a:xfrm>
          <a:prstGeom prst="rect">
            <a:avLst/>
          </a:prstGeom>
        </p:spPr>
      </p:pic>
      <p:pic>
        <p:nvPicPr>
          <p:cNvPr id="7" name="Picture 6">
            <a:extLst>
              <a:ext uri="{FF2B5EF4-FFF2-40B4-BE49-F238E27FC236}">
                <a16:creationId xmlns:a16="http://schemas.microsoft.com/office/drawing/2014/main" id="{5311F11E-6722-B397-4B6B-9918B99535D9}"/>
              </a:ext>
            </a:extLst>
          </p:cNvPr>
          <p:cNvPicPr>
            <a:picLocks noChangeAspect="1"/>
          </p:cNvPicPr>
          <p:nvPr/>
        </p:nvPicPr>
        <p:blipFill>
          <a:blip r:embed="rId8"/>
          <a:stretch>
            <a:fillRect/>
          </a:stretch>
        </p:blipFill>
        <p:spPr>
          <a:xfrm>
            <a:off x="5811485" y="3945469"/>
            <a:ext cx="4924461" cy="361953"/>
          </a:xfrm>
          <a:prstGeom prst="rect">
            <a:avLst/>
          </a:prstGeom>
        </p:spPr>
      </p:pic>
      <p:pic>
        <p:nvPicPr>
          <p:cNvPr id="2" name="Audio 1">
            <a:hlinkClick r:id="" action="ppaction://media"/>
            <a:extLst>
              <a:ext uri="{FF2B5EF4-FFF2-40B4-BE49-F238E27FC236}">
                <a16:creationId xmlns:a16="http://schemas.microsoft.com/office/drawing/2014/main" id="{4CCB6344-1180-CFAB-DA18-889759834263}"/>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450000" t="-231250" r="-450000" b="-231250"/>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856178805"/>
      </p:ext>
    </p:extLst>
  </p:cSld>
  <p:clrMapOvr>
    <a:masterClrMapping/>
  </p:clrMapOvr>
  <mc:AlternateContent xmlns:mc="http://schemas.openxmlformats.org/markup-compatibility/2006">
    <mc:Choice xmlns:p14="http://schemas.microsoft.com/office/powerpoint/2010/main" Requires="p14">
      <p:transition spd="slow" p14:dur="2000" advTm="7023"/>
    </mc:Choice>
    <mc:Fallback>
      <p:transition spd="slow" advTm="7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D48571A2-3503-389A-688B-7F1F7F15BABF}"/>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729B60C7-5640-29AD-3D5F-E8D99EE06E01}"/>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254097F7-5A4B-CF41-C550-89C55AB3569F}"/>
              </a:ext>
            </a:extLst>
          </p:cNvPr>
          <p:cNvSpPr txBox="1">
            <a:spLocks noGrp="1"/>
          </p:cNvSpPr>
          <p:nvPr>
            <p:ph type="body" idx="1"/>
          </p:nvPr>
        </p:nvSpPr>
        <p:spPr>
          <a:xfrm>
            <a:off x="685799" y="173685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to verify reserve increases capacity but not size:</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a:extLst>
              <a:ext uri="{FF2B5EF4-FFF2-40B4-BE49-F238E27FC236}">
                <a16:creationId xmlns:a16="http://schemas.microsoft.com/office/drawing/2014/main" id="{EE28DB72-98FE-1C13-8A9D-5761863C9812}"/>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513F9C46-F6B2-0F5E-4E45-E7D614087043}"/>
              </a:ext>
            </a:extLst>
          </p:cNvPr>
          <p:cNvPicPr>
            <a:picLocks noChangeAspect="1"/>
          </p:cNvPicPr>
          <p:nvPr/>
        </p:nvPicPr>
        <p:blipFill>
          <a:blip r:embed="rId7"/>
          <a:stretch>
            <a:fillRect/>
          </a:stretch>
        </p:blipFill>
        <p:spPr>
          <a:xfrm>
            <a:off x="685797" y="2271703"/>
            <a:ext cx="6998995" cy="3821923"/>
          </a:xfrm>
          <a:prstGeom prst="rect">
            <a:avLst/>
          </a:prstGeom>
        </p:spPr>
      </p:pic>
      <p:pic>
        <p:nvPicPr>
          <p:cNvPr id="6" name="Picture 5">
            <a:extLst>
              <a:ext uri="{FF2B5EF4-FFF2-40B4-BE49-F238E27FC236}">
                <a16:creationId xmlns:a16="http://schemas.microsoft.com/office/drawing/2014/main" id="{A0DDF60C-18DF-6776-116A-093942037A92}"/>
              </a:ext>
            </a:extLst>
          </p:cNvPr>
          <p:cNvPicPr>
            <a:picLocks noChangeAspect="1"/>
          </p:cNvPicPr>
          <p:nvPr/>
        </p:nvPicPr>
        <p:blipFill>
          <a:blip r:embed="rId8"/>
          <a:stretch>
            <a:fillRect/>
          </a:stretch>
        </p:blipFill>
        <p:spPr>
          <a:xfrm>
            <a:off x="5040802" y="4182664"/>
            <a:ext cx="6486572" cy="361953"/>
          </a:xfrm>
          <a:prstGeom prst="rect">
            <a:avLst/>
          </a:prstGeom>
        </p:spPr>
      </p:pic>
      <p:pic>
        <p:nvPicPr>
          <p:cNvPr id="2" name="Audio 1">
            <a:hlinkClick r:id="" action="ppaction://media"/>
            <a:extLst>
              <a:ext uri="{FF2B5EF4-FFF2-40B4-BE49-F238E27FC236}">
                <a16:creationId xmlns:a16="http://schemas.microsoft.com/office/drawing/2014/main" id="{0919F5A5-2D5A-1F4E-A064-246FA663E6D1}"/>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450000" t="-231250" r="-450000" b="-231250"/>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395547068"/>
      </p:ext>
    </p:extLst>
  </p:cSld>
  <p:clrMapOvr>
    <a:masterClrMapping/>
  </p:clrMapOvr>
  <mc:AlternateContent xmlns:mc="http://schemas.openxmlformats.org/markup-compatibility/2006">
    <mc:Choice xmlns:p14="http://schemas.microsoft.com/office/powerpoint/2010/main" Requires="p14">
      <p:transition spd="slow" p14:dur="2000" advTm="10537"/>
    </mc:Choice>
    <mc:Fallback>
      <p:transition spd="slow" advTm="10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1736901"/>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This Security Policy establishes a set of standards along with best practices so that the security of Green Pace’s software and storage mediums. Each of these are established following the design of Defense in Depth.</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772E3A7-090A-1F3D-F3C7-5390A919F06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790"/>
    </mc:Choice>
    <mc:Fallback>
      <p:transition spd="slow" advTm="24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06394145-6FAC-8461-FABC-9B320F3F7F70}"/>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89FA2174-53EC-9F65-5C23-93D557AB55D2}"/>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195BD6D2-6DD4-D05C-F17F-186669C9CB07}"/>
              </a:ext>
            </a:extLst>
          </p:cNvPr>
          <p:cNvSpPr txBox="1">
            <a:spLocks noGrp="1"/>
          </p:cNvSpPr>
          <p:nvPr>
            <p:ph type="body" idx="1"/>
          </p:nvPr>
        </p:nvSpPr>
        <p:spPr>
          <a:xfrm>
            <a:off x="685799" y="173685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to verify out of range index:</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a:extLst>
              <a:ext uri="{FF2B5EF4-FFF2-40B4-BE49-F238E27FC236}">
                <a16:creationId xmlns:a16="http://schemas.microsoft.com/office/drawing/2014/main" id="{A1CA5B25-DBBB-4082-80AB-52089831D244}"/>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467D89D5-4A3A-BF15-CE10-67A49A5A57C6}"/>
              </a:ext>
            </a:extLst>
          </p:cNvPr>
          <p:cNvPicPr>
            <a:picLocks noChangeAspect="1"/>
          </p:cNvPicPr>
          <p:nvPr/>
        </p:nvPicPr>
        <p:blipFill>
          <a:blip r:embed="rId7"/>
          <a:stretch>
            <a:fillRect/>
          </a:stretch>
        </p:blipFill>
        <p:spPr>
          <a:xfrm>
            <a:off x="685798" y="2482115"/>
            <a:ext cx="10899004" cy="2847873"/>
          </a:xfrm>
          <a:prstGeom prst="rect">
            <a:avLst/>
          </a:prstGeom>
        </p:spPr>
      </p:pic>
      <p:pic>
        <p:nvPicPr>
          <p:cNvPr id="7" name="Picture 6">
            <a:extLst>
              <a:ext uri="{FF2B5EF4-FFF2-40B4-BE49-F238E27FC236}">
                <a16:creationId xmlns:a16="http://schemas.microsoft.com/office/drawing/2014/main" id="{E57C26D5-228D-B227-6DFE-493AAD4926D4}"/>
              </a:ext>
            </a:extLst>
          </p:cNvPr>
          <p:cNvPicPr>
            <a:picLocks noChangeAspect="1"/>
          </p:cNvPicPr>
          <p:nvPr/>
        </p:nvPicPr>
        <p:blipFill>
          <a:blip r:embed="rId8"/>
          <a:stretch>
            <a:fillRect/>
          </a:stretch>
        </p:blipFill>
        <p:spPr>
          <a:xfrm>
            <a:off x="3096803" y="5440526"/>
            <a:ext cx="6076994" cy="361953"/>
          </a:xfrm>
          <a:prstGeom prst="rect">
            <a:avLst/>
          </a:prstGeom>
        </p:spPr>
      </p:pic>
      <p:pic>
        <p:nvPicPr>
          <p:cNvPr id="2" name="Audio 1">
            <a:hlinkClick r:id="" action="ppaction://media"/>
            <a:extLst>
              <a:ext uri="{FF2B5EF4-FFF2-40B4-BE49-F238E27FC236}">
                <a16:creationId xmlns:a16="http://schemas.microsoft.com/office/drawing/2014/main" id="{D33BDBEF-69AB-AE91-326E-48D3FCDDB4F2}"/>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450000" t="-231250" r="-450000" b="-231250"/>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2244904482"/>
      </p:ext>
    </p:extLst>
  </p:cSld>
  <p:clrMapOvr>
    <a:masterClrMapping/>
  </p:clrMapOvr>
  <mc:AlternateContent xmlns:mc="http://schemas.openxmlformats.org/markup-compatibility/2006">
    <mc:Choice xmlns:p14="http://schemas.microsoft.com/office/powerpoint/2010/main" Requires="p14">
      <p:transition spd="slow" p14:dur="2000" advTm="13521"/>
    </mc:Choice>
    <mc:Fallback>
      <p:transition spd="slow" advTm="13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EE08E340-FE05-63BD-61BB-E94188E6710E}"/>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E0EC5317-89E1-958B-A44A-A2E7B7CF7F87}"/>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A4B79584-D98B-798B-E78A-733A8AA00492}"/>
              </a:ext>
            </a:extLst>
          </p:cNvPr>
          <p:cNvSpPr txBox="1">
            <a:spLocks noGrp="1"/>
          </p:cNvSpPr>
          <p:nvPr>
            <p:ph type="body" idx="1"/>
          </p:nvPr>
        </p:nvSpPr>
        <p:spPr>
          <a:xfrm>
            <a:off x="685799" y="173685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to verify assign works as expected when adding values</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a:extLst>
              <a:ext uri="{FF2B5EF4-FFF2-40B4-BE49-F238E27FC236}">
                <a16:creationId xmlns:a16="http://schemas.microsoft.com/office/drawing/2014/main" id="{22681C13-E519-F202-CE5A-ED0BE7A9D00F}"/>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73BAFE41-DD9D-C520-C20B-B4494D46179A}"/>
              </a:ext>
            </a:extLst>
          </p:cNvPr>
          <p:cNvPicPr>
            <a:picLocks noChangeAspect="1"/>
          </p:cNvPicPr>
          <p:nvPr/>
        </p:nvPicPr>
        <p:blipFill>
          <a:blip r:embed="rId7"/>
          <a:stretch>
            <a:fillRect/>
          </a:stretch>
        </p:blipFill>
        <p:spPr>
          <a:xfrm>
            <a:off x="685797" y="2387257"/>
            <a:ext cx="7140957" cy="3821038"/>
          </a:xfrm>
          <a:prstGeom prst="rect">
            <a:avLst/>
          </a:prstGeom>
        </p:spPr>
      </p:pic>
      <p:pic>
        <p:nvPicPr>
          <p:cNvPr id="7" name="Picture 6">
            <a:extLst>
              <a:ext uri="{FF2B5EF4-FFF2-40B4-BE49-F238E27FC236}">
                <a16:creationId xmlns:a16="http://schemas.microsoft.com/office/drawing/2014/main" id="{4B86429A-05EF-A7A4-50F0-845FFC5A74FF}"/>
              </a:ext>
            </a:extLst>
          </p:cNvPr>
          <p:cNvPicPr>
            <a:picLocks noChangeAspect="1"/>
          </p:cNvPicPr>
          <p:nvPr/>
        </p:nvPicPr>
        <p:blipFill>
          <a:blip r:embed="rId8"/>
          <a:stretch>
            <a:fillRect/>
          </a:stretch>
        </p:blipFill>
        <p:spPr>
          <a:xfrm>
            <a:off x="4869221" y="3713947"/>
            <a:ext cx="5915068" cy="390528"/>
          </a:xfrm>
          <a:prstGeom prst="rect">
            <a:avLst/>
          </a:prstGeom>
        </p:spPr>
      </p:pic>
      <p:pic>
        <p:nvPicPr>
          <p:cNvPr id="2" name="Audio 1">
            <a:hlinkClick r:id="" action="ppaction://media"/>
            <a:extLst>
              <a:ext uri="{FF2B5EF4-FFF2-40B4-BE49-F238E27FC236}">
                <a16:creationId xmlns:a16="http://schemas.microsoft.com/office/drawing/2014/main" id="{274FD56A-45E7-0ADD-EBCD-2EFE8C327CDA}"/>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450000" t="-231250" r="-450000" b="-231250"/>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396745669"/>
      </p:ext>
    </p:extLst>
  </p:cSld>
  <p:clrMapOvr>
    <a:masterClrMapping/>
  </p:clrMapOvr>
  <mc:AlternateContent xmlns:mc="http://schemas.openxmlformats.org/markup-compatibility/2006">
    <mc:Choice xmlns:p14="http://schemas.microsoft.com/office/powerpoint/2010/main" Requires="p14">
      <p:transition spd="slow" p14:dur="2000" advTm="9988"/>
    </mc:Choice>
    <mc:Fallback>
      <p:transition spd="slow" advTm="9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108AC417-6543-F6B7-5BAB-037E0720A01E}"/>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2E23BF06-1E0B-1771-DE35-7A664F4A0061}"/>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83B101AD-C993-04E9-F9BB-AB73FA855E8D}"/>
              </a:ext>
            </a:extLst>
          </p:cNvPr>
          <p:cNvSpPr txBox="1">
            <a:spLocks noGrp="1"/>
          </p:cNvSpPr>
          <p:nvPr>
            <p:ph type="body" idx="1"/>
          </p:nvPr>
        </p:nvSpPr>
        <p:spPr>
          <a:xfrm>
            <a:off x="685799" y="173685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to verify reserve increases capacity but not size:</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a:extLst>
              <a:ext uri="{FF2B5EF4-FFF2-40B4-BE49-F238E27FC236}">
                <a16:creationId xmlns:a16="http://schemas.microsoft.com/office/drawing/2014/main" id="{0D7D5B22-DF3A-F075-E83A-22B13D868557}"/>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49F1C89B-7813-A754-D596-A5C79D3B3B75}"/>
              </a:ext>
            </a:extLst>
          </p:cNvPr>
          <p:cNvPicPr>
            <a:picLocks noChangeAspect="1"/>
          </p:cNvPicPr>
          <p:nvPr/>
        </p:nvPicPr>
        <p:blipFill>
          <a:blip r:embed="rId7"/>
          <a:stretch>
            <a:fillRect/>
          </a:stretch>
        </p:blipFill>
        <p:spPr>
          <a:xfrm>
            <a:off x="685798" y="2451874"/>
            <a:ext cx="10425342" cy="3202967"/>
          </a:xfrm>
          <a:prstGeom prst="rect">
            <a:avLst/>
          </a:prstGeom>
        </p:spPr>
      </p:pic>
      <p:pic>
        <p:nvPicPr>
          <p:cNvPr id="7" name="Picture 6">
            <a:extLst>
              <a:ext uri="{FF2B5EF4-FFF2-40B4-BE49-F238E27FC236}">
                <a16:creationId xmlns:a16="http://schemas.microsoft.com/office/drawing/2014/main" id="{543C8A46-DE18-C9CD-C947-B6A593896055}"/>
              </a:ext>
            </a:extLst>
          </p:cNvPr>
          <p:cNvPicPr>
            <a:picLocks noChangeAspect="1"/>
          </p:cNvPicPr>
          <p:nvPr/>
        </p:nvPicPr>
        <p:blipFill>
          <a:blip r:embed="rId8"/>
          <a:stretch>
            <a:fillRect/>
          </a:stretch>
        </p:blipFill>
        <p:spPr>
          <a:xfrm>
            <a:off x="2459919" y="5834161"/>
            <a:ext cx="6877100" cy="361953"/>
          </a:xfrm>
          <a:prstGeom prst="rect">
            <a:avLst/>
          </a:prstGeom>
        </p:spPr>
      </p:pic>
      <p:pic>
        <p:nvPicPr>
          <p:cNvPr id="2" name="Audio 1">
            <a:hlinkClick r:id="" action="ppaction://media"/>
            <a:extLst>
              <a:ext uri="{FF2B5EF4-FFF2-40B4-BE49-F238E27FC236}">
                <a16:creationId xmlns:a16="http://schemas.microsoft.com/office/drawing/2014/main" id="{D41E12C6-3C89-540B-7876-DF41338CD737}"/>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450000" t="-231250" r="-450000" b="-231250"/>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759822861"/>
      </p:ext>
    </p:extLst>
  </p:cSld>
  <p:clrMapOvr>
    <a:masterClrMapping/>
  </p:clrMapOvr>
  <mc:AlternateContent xmlns:mc="http://schemas.openxmlformats.org/markup-compatibility/2006">
    <mc:Choice xmlns:p14="http://schemas.microsoft.com/office/powerpoint/2010/main" Requires="p14">
      <p:transition spd="slow" p14:dur="2000" advTm="9164"/>
    </mc:Choice>
    <mc:Fallback>
      <p:transition spd="slow" advTm="9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3589874" y="2001938"/>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7883FEA1-DB56-5CD6-FDA3-6A8084C3A364}"/>
              </a:ext>
            </a:extLst>
          </p:cNvPr>
          <p:cNvSpPr txBox="1"/>
          <p:nvPr/>
        </p:nvSpPr>
        <p:spPr>
          <a:xfrm>
            <a:off x="348916" y="2001936"/>
            <a:ext cx="2797657" cy="3108543"/>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rPr>
              <a:t>Implementation of </a:t>
            </a:r>
            <a:r>
              <a:rPr lang="en-US" dirty="0" err="1">
                <a:solidFill>
                  <a:schemeClr val="bg1"/>
                </a:solidFill>
              </a:rPr>
              <a:t>DevSecOps</a:t>
            </a:r>
            <a:r>
              <a:rPr lang="en-US" dirty="0">
                <a:solidFill>
                  <a:schemeClr val="bg1"/>
                </a:solidFill>
              </a:rPr>
              <a:t> practices and automation empowers creation of exceptionally secure applications by addressing security concerns throughout the SDLC.</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This summary provides a visual depiction of the stages of development and the power of automation in the middle.</a:t>
            </a:r>
          </a:p>
        </p:txBody>
      </p:sp>
      <p:pic>
        <p:nvPicPr>
          <p:cNvPr id="3" name="Audio 2">
            <a:hlinkClick r:id="" action="ppaction://media"/>
            <a:extLst>
              <a:ext uri="{FF2B5EF4-FFF2-40B4-BE49-F238E27FC236}">
                <a16:creationId xmlns:a16="http://schemas.microsoft.com/office/drawing/2014/main" id="{BC11A43C-DA4B-6CF9-3084-421E3F625D4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737"/>
    </mc:Choice>
    <mc:Fallback>
      <p:transition spd="slow" advTm="23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a:buNone/>
            </a:pPr>
            <a:r>
              <a:rPr lang="en-US" dirty="0"/>
              <a:t>The </a:t>
            </a:r>
            <a:r>
              <a:rPr lang="en-US" dirty="0" err="1"/>
              <a:t>DevSecOps</a:t>
            </a:r>
            <a:r>
              <a:rPr lang="en-US" dirty="0"/>
              <a:t> pipeline outlines the progression of the development process:</a:t>
            </a:r>
          </a:p>
          <a:p>
            <a:pPr>
              <a:buFont typeface="Arial" panose="020B0604020202020204" pitchFamily="34" charset="0"/>
              <a:buChar char="•"/>
            </a:pPr>
            <a:r>
              <a:rPr lang="en-US" b="1" dirty="0"/>
              <a:t>Pre-production</a:t>
            </a:r>
            <a:r>
              <a:rPr lang="en-US" dirty="0"/>
              <a:t>: Includes activities for designing and testing the software.</a:t>
            </a:r>
          </a:p>
          <a:p>
            <a:pPr>
              <a:buFont typeface="Arial" panose="020B0604020202020204" pitchFamily="34" charset="0"/>
              <a:buChar char="•"/>
            </a:pPr>
            <a:r>
              <a:rPr lang="en-US" b="1" dirty="0"/>
              <a:t>Production</a:t>
            </a:r>
            <a:r>
              <a:rPr lang="en-US" dirty="0"/>
              <a:t>: Covers tasks for deploying, monitoring, and maintaining the software. Stages within the pipeline include:</a:t>
            </a:r>
          </a:p>
          <a:p>
            <a:pPr>
              <a:buFont typeface="Arial" panose="020B0604020202020204" pitchFamily="34" charset="0"/>
              <a:buChar char="•"/>
            </a:pPr>
            <a:r>
              <a:rPr lang="en-US" b="1" dirty="0"/>
              <a:t>Design stage</a:t>
            </a:r>
            <a:r>
              <a:rPr lang="en-US" dirty="0"/>
              <a:t>: Utilizes OWASP or Security Policy frameworks to ensure a secure design.</a:t>
            </a:r>
          </a:p>
          <a:p>
            <a:pPr>
              <a:buFont typeface="Arial" panose="020B0604020202020204" pitchFamily="34" charset="0"/>
              <a:buChar char="•"/>
            </a:pPr>
            <a:r>
              <a:rPr lang="en-US" b="1" dirty="0"/>
              <a:t>Build stage</a:t>
            </a:r>
            <a:r>
              <a:rPr lang="en-US" dirty="0"/>
              <a:t>: Incorporates IDEs and compilers for code compilation and execution.</a:t>
            </a:r>
          </a:p>
          <a:p>
            <a:pPr>
              <a:buFont typeface="Arial" panose="020B0604020202020204" pitchFamily="34" charset="0"/>
              <a:buChar char="•"/>
            </a:pPr>
            <a:r>
              <a:rPr lang="en-US" b="1" dirty="0"/>
              <a:t>Verify and Test stage</a:t>
            </a:r>
            <a:r>
              <a:rPr lang="en-US" dirty="0"/>
              <a:t>: Employs static analysis tools and unit testing methods.</a:t>
            </a:r>
          </a:p>
          <a:p>
            <a:pPr>
              <a:buFont typeface="Arial" panose="020B0604020202020204" pitchFamily="34" charset="0"/>
              <a:buChar char="•"/>
            </a:pPr>
            <a:r>
              <a:rPr lang="en-US" b="1" dirty="0"/>
              <a:t>Monitor and Detect stage</a:t>
            </a:r>
            <a:r>
              <a:rPr lang="en-US" dirty="0"/>
              <a:t>: Uses logging mechanisms and application monitoring tools.</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06FDD48-EB6C-93BD-16EF-1F6A57E947A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441"/>
    </mc:Choice>
    <mc:Fallback>
      <p:transition spd="slow" advTm="26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a:buNone/>
            </a:pPr>
            <a:r>
              <a:rPr lang="en-US" sz="1600" b="1" dirty="0"/>
              <a:t>Should security be implemented now or deferred to a later stage?</a:t>
            </a:r>
            <a:endParaRPr lang="en-US" sz="1600" dirty="0"/>
          </a:p>
          <a:p>
            <a:pPr>
              <a:buFont typeface="Arial" panose="020B0604020202020204" pitchFamily="34" charset="0"/>
              <a:buChar char="•"/>
            </a:pPr>
            <a:r>
              <a:rPr lang="en-US" sz="1600" b="1" dirty="0"/>
              <a:t>The answer is IMMEDIATELY!</a:t>
            </a:r>
            <a:endParaRPr lang="en-US" sz="1600" dirty="0"/>
          </a:p>
          <a:p>
            <a:pPr>
              <a:buFont typeface="Arial" panose="020B0604020202020204" pitchFamily="34" charset="0"/>
              <a:buChar char="•"/>
            </a:pPr>
            <a:r>
              <a:rPr lang="en-US" sz="1600" dirty="0"/>
              <a:t>Ensuring the security of your application and data is a critical responsibility that demands immediate attention.</a:t>
            </a:r>
          </a:p>
          <a:p>
            <a:pPr>
              <a:buFont typeface="Arial" panose="020B0604020202020204" pitchFamily="34" charset="0"/>
              <a:buChar char="•"/>
            </a:pPr>
            <a:r>
              <a:rPr lang="en-US" sz="1600" dirty="0"/>
              <a:t>Security should be considered as early as the planning phase.</a:t>
            </a:r>
          </a:p>
          <a:p>
            <a:pPr>
              <a:buNone/>
            </a:pPr>
            <a:r>
              <a:rPr lang="en-US" sz="1600" b="1" dirty="0"/>
              <a:t>Benefits of early implementation:</a:t>
            </a:r>
            <a:endParaRPr lang="en-US" sz="1600" dirty="0"/>
          </a:p>
          <a:p>
            <a:pPr>
              <a:buFont typeface="Arial" panose="020B0604020202020204" pitchFamily="34" charset="0"/>
              <a:buChar char="•"/>
            </a:pPr>
            <a:r>
              <a:rPr lang="en-US" sz="1600" dirty="0"/>
              <a:t>Facilitates seamless integration when security is planned from the beginning.</a:t>
            </a:r>
          </a:p>
          <a:p>
            <a:pPr>
              <a:buFont typeface="Arial" panose="020B0604020202020204" pitchFamily="34" charset="0"/>
              <a:buChar char="•"/>
            </a:pPr>
            <a:r>
              <a:rPr lang="en-US" sz="1600" dirty="0"/>
              <a:t>Results in more robust and reliable code.</a:t>
            </a:r>
          </a:p>
          <a:p>
            <a:pPr>
              <a:buFont typeface="Arial" panose="020B0604020202020204" pitchFamily="34" charset="0"/>
              <a:buChar char="•"/>
            </a:pPr>
            <a:r>
              <a:rPr lang="en-US" sz="1600" dirty="0"/>
              <a:t>Promotes greater consistency in the codebase.</a:t>
            </a:r>
          </a:p>
          <a:p>
            <a:pPr>
              <a:buNone/>
            </a:pPr>
            <a:r>
              <a:rPr lang="en-US" sz="1600" b="1" dirty="0"/>
              <a:t>Risks of delaying security:</a:t>
            </a:r>
            <a:endParaRPr lang="en-US" sz="1600" dirty="0"/>
          </a:p>
          <a:p>
            <a:pPr>
              <a:buFont typeface="Arial" panose="020B0604020202020204" pitchFamily="34" charset="0"/>
              <a:buChar char="•"/>
            </a:pPr>
            <a:r>
              <a:rPr lang="en-US" sz="1600" dirty="0"/>
              <a:t>Lack of buy-in from stakeholders may hinder implementation.</a:t>
            </a:r>
          </a:p>
          <a:p>
            <a:pPr>
              <a:buFont typeface="Arial" panose="020B0604020202020204" pitchFamily="34" charset="0"/>
              <a:buChar char="•"/>
            </a:pPr>
            <a:r>
              <a:rPr lang="en-US" sz="1600" dirty="0"/>
              <a:t>Retrofitting security measures later can be challenging and less effective.</a:t>
            </a:r>
          </a:p>
          <a:p>
            <a:pPr>
              <a:buFont typeface="Arial" panose="020B0604020202020204" pitchFamily="34" charset="0"/>
              <a:buChar char="•"/>
            </a:pPr>
            <a:r>
              <a:rPr lang="en-US" sz="1600" dirty="0"/>
              <a:t>Delayed action increases vulnerability to breaches and exposure of sensitive data.</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E14F986-0DD8-184E-CDBB-720938507F2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902"/>
    </mc:Choice>
    <mc:Fallback>
      <p:transition spd="slow" advTm="58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a:buNone/>
            </a:pPr>
            <a:r>
              <a:rPr lang="en-US" dirty="0"/>
              <a:t>A security policy is ineffective unless it is properly understood and consistently adhered to.</a:t>
            </a:r>
          </a:p>
          <a:p>
            <a:pPr>
              <a:buNone/>
            </a:pPr>
            <a:r>
              <a:rPr lang="en-US" dirty="0"/>
              <a:t>Key measures to strengthen security include:</a:t>
            </a:r>
          </a:p>
          <a:p>
            <a:pPr>
              <a:buFont typeface="Arial" panose="020B0604020202020204" pitchFamily="34" charset="0"/>
              <a:buChar char="•"/>
            </a:pPr>
            <a:r>
              <a:rPr lang="en-US" b="1" dirty="0" err="1"/>
              <a:t>DevSecOps</a:t>
            </a:r>
            <a:r>
              <a:rPr lang="en-US" b="1" dirty="0"/>
              <a:t> training</a:t>
            </a:r>
            <a:r>
              <a:rPr lang="en-US" dirty="0"/>
              <a:t>: Equip developers with the knowledge and skills to implement secure practices.</a:t>
            </a:r>
          </a:p>
          <a:p>
            <a:pPr>
              <a:buFont typeface="Arial" panose="020B0604020202020204" pitchFamily="34" charset="0"/>
              <a:buChar char="•"/>
            </a:pPr>
            <a:r>
              <a:rPr lang="en-US" b="1" dirty="0"/>
              <a:t>Automated monitoring</a:t>
            </a:r>
            <a:r>
              <a:rPr lang="en-US" dirty="0"/>
              <a:t>: Regularly assess software dependencies for vulnerabilities and apply patches to mitigate supply chain attack risks.</a:t>
            </a:r>
          </a:p>
          <a:p>
            <a:pPr>
              <a:buFont typeface="Arial" panose="020B0604020202020204" pitchFamily="34" charset="0"/>
              <a:buChar char="•"/>
            </a:pPr>
            <a:r>
              <a:rPr lang="en-US" dirty="0">
                <a:hlinkClick r:id="rId6"/>
              </a:rPr>
              <a:t>Google's Security Best Practices</a:t>
            </a:r>
            <a:r>
              <a:rPr lang="en-US" dirty="0"/>
              <a:t> : Explore comprehensive guidance to enhance dependency management and software security.</a:t>
            </a:r>
          </a:p>
        </p:txBody>
      </p:sp>
      <p:pic>
        <p:nvPicPr>
          <p:cNvPr id="225" name="Google Shape;225;p12"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E3A8CA0-3E7A-D844-C25F-DCDA7183BD9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739"/>
    </mc:Choice>
    <mc:Fallback>
      <p:transition spd="slow" advTm="26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a:buFont typeface="Arial" panose="020B0604020202020204" pitchFamily="34" charset="0"/>
              <a:buChar char="•"/>
            </a:pPr>
            <a:r>
              <a:rPr lang="en-US" b="1" dirty="0"/>
              <a:t>Security should be a priority from the very beginning</a:t>
            </a:r>
            <a:r>
              <a:rPr lang="en-US" dirty="0"/>
              <a:t> of the development process.</a:t>
            </a:r>
          </a:p>
          <a:p>
            <a:pPr>
              <a:buFont typeface="Arial" panose="020B0604020202020204" pitchFamily="34" charset="0"/>
              <a:buChar char="•"/>
            </a:pPr>
            <a:r>
              <a:rPr lang="en-US" b="1" dirty="0"/>
              <a:t>Comprehensive training</a:t>
            </a:r>
            <a:r>
              <a:rPr lang="en-US" dirty="0"/>
              <a:t> on security practices and the security policy must be provided to all relevant stakeholders.</a:t>
            </a:r>
          </a:p>
          <a:p>
            <a:pPr>
              <a:buFont typeface="Arial" panose="020B0604020202020204" pitchFamily="34" charset="0"/>
              <a:buChar char="•"/>
            </a:pPr>
            <a:r>
              <a:rPr lang="en-US" b="1" dirty="0"/>
              <a:t>Enforcement mechanisms</a:t>
            </a:r>
            <a:r>
              <a:rPr lang="en-US" dirty="0"/>
              <a:t> are essential to ensure strict adherence to the security policy.</a:t>
            </a:r>
          </a:p>
          <a:p>
            <a:pPr>
              <a:buFont typeface="Arial" panose="020B0604020202020204" pitchFamily="34" charset="0"/>
              <a:buChar char="•"/>
            </a:pPr>
            <a:r>
              <a:rPr lang="en-US" b="1" dirty="0"/>
              <a:t>Application deployment</a:t>
            </a:r>
            <a:r>
              <a:rPr lang="en-US" dirty="0"/>
              <a:t> must be restricted until all security policy requirements are fully satisfied.</a:t>
            </a:r>
          </a:p>
          <a:p>
            <a:pPr>
              <a:buFont typeface="Arial" panose="020B0604020202020204" pitchFamily="34" charset="0"/>
              <a:buChar char="•"/>
            </a:pPr>
            <a:r>
              <a:rPr lang="en-US" dirty="0"/>
              <a:t>The </a:t>
            </a:r>
            <a:r>
              <a:rPr lang="en-US" b="1" dirty="0"/>
              <a:t>security policy should undergo regular reviews and updates</a:t>
            </a:r>
            <a:r>
              <a:rPr lang="en-US" dirty="0"/>
              <a:t> to address emerging risks and evolving needs.</a:t>
            </a: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CDC4D4F-F8FB-CF65-E2CF-38AC5E0C442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303"/>
    </mc:Choice>
    <mc:Fallback>
      <p:transition spd="slow" advTm="33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dirty="0">
                <a:effectLst/>
              </a:rPr>
              <a:t>Google. (2025a). </a:t>
            </a:r>
            <a:r>
              <a:rPr lang="en-US" i="1" dirty="0">
                <a:effectLst/>
              </a:rPr>
              <a:t>Security best practices  |  workflows  |  google cloud</a:t>
            </a:r>
            <a:r>
              <a:rPr lang="en-US" dirty="0">
                <a:effectLst/>
              </a:rPr>
              <a:t>. Google. </a:t>
            </a:r>
            <a:r>
              <a:rPr lang="en-US" dirty="0">
                <a:effectLst/>
                <a:hlinkClick r:id="rId6"/>
              </a:rPr>
              <a:t>https://cloud.google.com/workflows/docs/security-best-practices</a:t>
            </a:r>
            <a:r>
              <a:rPr lang="en-US" dirty="0">
                <a:effectLst/>
              </a:rPr>
              <a:t> </a:t>
            </a:r>
          </a:p>
          <a:p>
            <a:r>
              <a:rPr lang="en-US" i="1" dirty="0">
                <a:effectLst/>
              </a:rPr>
              <a:t>Sei cert C++ coding standard</a:t>
            </a:r>
            <a:r>
              <a:rPr lang="en-US" dirty="0">
                <a:effectLst/>
              </a:rPr>
              <a:t>. SEI CERT C++ Coding Standard - SEI CERT C++ Coding Standard - Confluence. (2024, February 14). </a:t>
            </a:r>
            <a:r>
              <a:rPr lang="en-US">
                <a:effectLst/>
                <a:hlinkClick r:id="rId7"/>
              </a:rPr>
              <a:t>https://wiki.sei.cmu.edu/confluence/pages/viewpage.action?pageId=88046682</a:t>
            </a:r>
            <a:r>
              <a:rPr lang="en-US">
                <a:effectLst/>
              </a:rPr>
              <a:t> </a:t>
            </a:r>
          </a:p>
          <a:p>
            <a:endParaRPr lang="en-US" dirty="0">
              <a:effectLst/>
            </a:endParaRPr>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A468AAF-8196-9922-DFBB-6B2C5F3331E1}"/>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058"/>
    </mc:Choice>
    <mc:Fallback>
      <p:transition spd="slow" advTm="11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fontScale="92500" lnSpcReduction="20000"/>
          </a:bodyPr>
          <a:lstStyle/>
          <a:p>
            <a:pPr marL="228600" lvl="0" indent="0" algn="l" rtl="0">
              <a:lnSpc>
                <a:spcPct val="107916"/>
              </a:lnSpc>
              <a:spcBef>
                <a:spcPts val="0"/>
              </a:spcBef>
              <a:spcAft>
                <a:spcPts val="0"/>
              </a:spcAft>
              <a:buSzPts val="1800"/>
              <a:buNone/>
            </a:pPr>
            <a:r>
              <a:rPr lang="en-US" sz="2000" b="1" dirty="0">
                <a:solidFill>
                  <a:srgbClr val="FFFFFF"/>
                </a:solidFill>
              </a:rPr>
              <a:t>Unlikely:</a:t>
            </a:r>
          </a:p>
          <a:p>
            <a:pPr marL="228600" lvl="0" indent="0" algn="l" rtl="0">
              <a:lnSpc>
                <a:spcPct val="107916"/>
              </a:lnSpc>
              <a:spcBef>
                <a:spcPts val="0"/>
              </a:spcBef>
              <a:spcAft>
                <a:spcPts val="0"/>
              </a:spcAft>
              <a:buSzPts val="1800"/>
              <a:buNone/>
            </a:pPr>
            <a:r>
              <a:rPr lang="en-US" sz="1800" dirty="0">
                <a:solidFill>
                  <a:srgbClr val="FFFFFF"/>
                </a:solidFill>
              </a:rPr>
              <a:t>Unlikely to lead to an exploitable vulnerability</a:t>
            </a:r>
          </a:p>
          <a:p>
            <a:pPr marL="228600" lvl="0" indent="0" algn="l" rtl="0">
              <a:lnSpc>
                <a:spcPct val="107916"/>
              </a:lnSpc>
              <a:spcBef>
                <a:spcPts val="0"/>
              </a:spcBef>
              <a:spcAft>
                <a:spcPts val="0"/>
              </a:spcAft>
              <a:buSzPts val="1800"/>
              <a:buNone/>
            </a:pPr>
            <a:endParaRPr lang="en-US" sz="2000" dirty="0">
              <a:solidFill>
                <a:srgbClr val="FFFFFF"/>
              </a:solidFill>
            </a:endParaRPr>
          </a:p>
          <a:p>
            <a:pPr marL="228600" lvl="0" indent="0" algn="l" rtl="0">
              <a:lnSpc>
                <a:spcPct val="107916"/>
              </a:lnSpc>
              <a:spcBef>
                <a:spcPts val="0"/>
              </a:spcBef>
              <a:spcAft>
                <a:spcPts val="0"/>
              </a:spcAft>
              <a:buSzPts val="1800"/>
              <a:buNone/>
            </a:pPr>
            <a:r>
              <a:rPr lang="en-US" sz="2000" b="1" dirty="0">
                <a:solidFill>
                  <a:srgbClr val="FFFFFF"/>
                </a:solidFill>
              </a:rPr>
              <a:t>Low Priority: </a:t>
            </a:r>
            <a:r>
              <a:rPr lang="en-US" sz="1600" dirty="0"/>
              <a:t>Low severity, unlikely, expensive to repair</a:t>
            </a:r>
            <a:endParaRPr lang="en-US" sz="2000" b="1" dirty="0">
              <a:solidFill>
                <a:srgbClr val="FFFFFF"/>
              </a:solidFill>
            </a:endParaRPr>
          </a:p>
          <a:p>
            <a:pPr marL="228600" lvl="0" indent="0" algn="l" rtl="0">
              <a:lnSpc>
                <a:spcPct val="107916"/>
              </a:lnSpc>
              <a:spcBef>
                <a:spcPts val="0"/>
              </a:spcBef>
              <a:spcAft>
                <a:spcPts val="0"/>
              </a:spcAft>
              <a:buSzPts val="1800"/>
              <a:buNone/>
            </a:pPr>
            <a:endParaRPr lang="en-US" sz="2000" b="1" dirty="0">
              <a:solidFill>
                <a:srgbClr val="FFFFFF"/>
              </a:solidFill>
            </a:endParaRPr>
          </a:p>
          <a:p>
            <a:pPr marL="228600" lvl="0" indent="0" algn="l" rtl="0">
              <a:lnSpc>
                <a:spcPct val="107916"/>
              </a:lnSpc>
              <a:spcBef>
                <a:spcPts val="0"/>
              </a:spcBef>
              <a:spcAft>
                <a:spcPts val="0"/>
              </a:spcAft>
              <a:buSzPts val="1800"/>
              <a:buNone/>
            </a:pPr>
            <a:r>
              <a:rPr lang="en-US" sz="2000" b="1" dirty="0">
                <a:solidFill>
                  <a:srgbClr val="FFFFFF"/>
                </a:solidFill>
              </a:rPr>
              <a:t>Likely: </a:t>
            </a:r>
          </a:p>
          <a:p>
            <a:pPr marL="228600" lvl="0" indent="0" algn="l" rtl="0">
              <a:lnSpc>
                <a:spcPct val="107916"/>
              </a:lnSpc>
              <a:spcBef>
                <a:spcPts val="0"/>
              </a:spcBef>
              <a:spcAft>
                <a:spcPts val="0"/>
              </a:spcAft>
              <a:buSzPts val="1800"/>
              <a:buNone/>
            </a:pPr>
            <a:r>
              <a:rPr lang="en-US" sz="1600" dirty="0">
                <a:solidFill>
                  <a:srgbClr val="FFFFFF"/>
                </a:solidFill>
              </a:rPr>
              <a:t>Likely to lead to a Exploitable Vulnerability</a:t>
            </a:r>
          </a:p>
          <a:p>
            <a:pPr marL="228600" lvl="0" indent="0" algn="l" rtl="0">
              <a:lnSpc>
                <a:spcPct val="107916"/>
              </a:lnSpc>
              <a:spcBef>
                <a:spcPts val="0"/>
              </a:spcBef>
              <a:spcAft>
                <a:spcPts val="0"/>
              </a:spcAft>
              <a:buSzPts val="1800"/>
              <a:buNone/>
            </a:pPr>
            <a:endParaRPr lang="en-US" sz="2000" b="1" dirty="0">
              <a:solidFill>
                <a:srgbClr val="FFFFFF"/>
              </a:solidFill>
            </a:endParaRPr>
          </a:p>
          <a:p>
            <a:pPr marL="228600" lvl="0" indent="0" algn="l" rtl="0">
              <a:lnSpc>
                <a:spcPct val="107916"/>
              </a:lnSpc>
              <a:spcBef>
                <a:spcPts val="0"/>
              </a:spcBef>
              <a:spcAft>
                <a:spcPts val="0"/>
              </a:spcAft>
              <a:buSzPts val="1800"/>
              <a:buNone/>
            </a:pPr>
            <a:r>
              <a:rPr lang="en-US" sz="2000" b="1" dirty="0">
                <a:solidFill>
                  <a:srgbClr val="FFFFFF"/>
                </a:solidFill>
              </a:rPr>
              <a:t>Priority:</a:t>
            </a:r>
          </a:p>
          <a:p>
            <a:pPr marL="228600" lvl="0" indent="0" algn="l" rtl="0">
              <a:lnSpc>
                <a:spcPct val="107916"/>
              </a:lnSpc>
              <a:spcBef>
                <a:spcPts val="0"/>
              </a:spcBef>
              <a:spcAft>
                <a:spcPts val="0"/>
              </a:spcAft>
              <a:buSzPts val="1800"/>
              <a:buNone/>
            </a:pPr>
            <a:r>
              <a:rPr lang="en-US" sz="1600" dirty="0"/>
              <a:t>High severity, likely, inexpensive to repair</a:t>
            </a:r>
            <a:endParaRPr sz="2000" b="1"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3776506030"/>
              </p:ext>
            </p:extLst>
          </p:nvPr>
        </p:nvGraphicFramePr>
        <p:xfrm>
          <a:off x="3171900" y="2561050"/>
          <a:ext cx="7835225" cy="399282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2000" b="0" i="0" u="none" strike="noStrike" kern="0" cap="none" spc="0" normalizeH="0" baseline="0" noProof="0" dirty="0">
                          <a:ln>
                            <a:noFill/>
                          </a:ln>
                          <a:solidFill>
                            <a:srgbClr val="FFD966"/>
                          </a:solidFill>
                          <a:effectLst/>
                          <a:uLnTx/>
                          <a:uFillTx/>
                          <a:latin typeface="Arial"/>
                          <a:cs typeface="Arial"/>
                          <a:sym typeface="Arial"/>
                        </a:rPr>
                        <a:t>STD-002-CPP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2000" b="0" i="0" u="none" strike="noStrike" kern="0" cap="none" spc="0" normalizeH="0" baseline="0" noProof="0" dirty="0">
                          <a:ln>
                            <a:noFill/>
                          </a:ln>
                          <a:solidFill>
                            <a:srgbClr val="FFD966"/>
                          </a:solidFill>
                          <a:effectLst/>
                          <a:uLnTx/>
                          <a:uFillTx/>
                          <a:latin typeface="Arial"/>
                          <a:cs typeface="Arial"/>
                          <a:sym typeface="Arial"/>
                        </a:rPr>
                        <a:t>STD-007-CPP</a:t>
                      </a:r>
                      <a:endParaRPr kumimoji="0" lang="en-US" sz="1000" b="0" i="0" u="none" strike="noStrike" kern="0" cap="none" spc="0" normalizeH="0" baseline="0" noProof="0" dirty="0">
                        <a:ln>
                          <a:noFill/>
                        </a:ln>
                        <a:solidFill>
                          <a:srgbClr val="FFD966"/>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kumimoji="0" lang="en-US" sz="1000" b="0" i="0" u="none" strike="noStrike" kern="0" cap="none" spc="0" normalizeH="0" baseline="0" noProof="0" dirty="0">
                        <a:ln>
                          <a:noFill/>
                        </a:ln>
                        <a:solidFill>
                          <a:srgbClr val="FFD966"/>
                        </a:solidFill>
                        <a:effectLst/>
                        <a:uLnTx/>
                        <a:uFillTx/>
                        <a:latin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lang="en-US"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2000" b="0" i="0" u="none" strike="noStrike" kern="0" cap="none" spc="0" normalizeH="0" baseline="0" noProof="0" dirty="0">
                          <a:ln>
                            <a:noFill/>
                          </a:ln>
                          <a:solidFill>
                            <a:srgbClr val="FFD966"/>
                          </a:solidFill>
                          <a:effectLst/>
                          <a:uLnTx/>
                          <a:uFillTx/>
                          <a:latin typeface="Arial"/>
                          <a:cs typeface="Arial"/>
                          <a:sym typeface="Arial"/>
                        </a:rPr>
                        <a:t>STD-004-CPP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2000" b="0" i="0" u="none" strike="noStrike" kern="0" cap="none" spc="0" normalizeH="0" baseline="0" noProof="0" dirty="0">
                          <a:ln>
                            <a:noFill/>
                          </a:ln>
                          <a:solidFill>
                            <a:srgbClr val="FFD966"/>
                          </a:solidFill>
                          <a:effectLst/>
                          <a:uLnTx/>
                          <a:uFillTx/>
                          <a:latin typeface="Arial"/>
                          <a:cs typeface="Arial"/>
                          <a:sym typeface="Arial"/>
                        </a:rPr>
                        <a:t>STD-005-CPP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2000" b="0" i="0" u="none" strike="noStrike" kern="0" cap="none" spc="0" normalizeH="0" baseline="0" noProof="0" dirty="0">
                          <a:ln>
                            <a:noFill/>
                          </a:ln>
                          <a:solidFill>
                            <a:srgbClr val="FFD966"/>
                          </a:solidFill>
                          <a:effectLst/>
                          <a:uLnTx/>
                          <a:uFillTx/>
                          <a:latin typeface="Arial"/>
                          <a:cs typeface="Arial"/>
                          <a:sym typeface="Arial"/>
                        </a:rPr>
                        <a:t>STD-009-CPP</a:t>
                      </a:r>
                      <a:endParaRPr kumimoji="0" lang="en-US" sz="1000" b="0" i="0" u="none" strike="noStrike" kern="0" cap="none" spc="0" normalizeH="0" baseline="0" noProof="0" dirty="0">
                        <a:ln>
                          <a:noFill/>
                        </a:ln>
                        <a:solidFill>
                          <a:srgbClr val="FFD966"/>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kumimoji="0" lang="en-US" sz="1000" b="0" i="0" u="none" strike="noStrike" kern="0" cap="none" spc="0" normalizeH="0" baseline="0" noProof="0" dirty="0">
                        <a:ln>
                          <a:noFill/>
                        </a:ln>
                        <a:solidFill>
                          <a:srgbClr val="FFD966"/>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kumimoji="0" lang="en-US" sz="1000" b="0" i="0" u="none" strike="noStrike" kern="0" cap="none" spc="0" normalizeH="0" baseline="0" noProof="0" dirty="0">
                        <a:ln>
                          <a:noFill/>
                        </a:ln>
                        <a:solidFill>
                          <a:srgbClr val="FFD966"/>
                        </a:solidFill>
                        <a:effectLst/>
                        <a:uLnTx/>
                        <a:uFillTx/>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2000" b="0" i="0" u="none" strike="noStrike" kern="0" cap="none" spc="0" normalizeH="0" baseline="0" noProof="0" dirty="0">
                          <a:ln>
                            <a:noFill/>
                          </a:ln>
                          <a:solidFill>
                            <a:srgbClr val="FFD966"/>
                          </a:solidFill>
                          <a:effectLst/>
                          <a:uLnTx/>
                          <a:uFillTx/>
                          <a:latin typeface="Arial"/>
                          <a:cs typeface="Arial"/>
                          <a:sym typeface="Arial"/>
                        </a:rPr>
                        <a:t>STD-001-CPP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2000" b="0" i="0" u="none" strike="noStrike" kern="0" cap="none" spc="0" normalizeH="0" baseline="0" noProof="0" dirty="0">
                          <a:ln>
                            <a:noFill/>
                          </a:ln>
                          <a:solidFill>
                            <a:srgbClr val="FFD966"/>
                          </a:solidFill>
                          <a:effectLst/>
                          <a:uLnTx/>
                          <a:uFillTx/>
                          <a:latin typeface="Arial"/>
                          <a:cs typeface="Arial"/>
                          <a:sym typeface="Arial"/>
                        </a:rPr>
                        <a:t>STD-006-CPP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2000" b="0" i="0" u="none" strike="noStrike" kern="0" cap="none" spc="0" normalizeH="0" baseline="0" noProof="0" dirty="0">
                          <a:ln>
                            <a:noFill/>
                          </a:ln>
                          <a:solidFill>
                            <a:srgbClr val="FFD966"/>
                          </a:solidFill>
                          <a:effectLst/>
                          <a:uLnTx/>
                          <a:uFillTx/>
                          <a:latin typeface="Arial"/>
                          <a:cs typeface="Arial"/>
                          <a:sym typeface="Arial"/>
                        </a:rPr>
                        <a:t>STD-008-CPP</a:t>
                      </a:r>
                      <a:endParaRPr kumimoji="0" lang="en-US" sz="1000" b="0" i="0" u="none" strike="noStrike" kern="0" cap="none" spc="0" normalizeH="0" baseline="0" noProof="0" dirty="0">
                        <a:ln>
                          <a:noFill/>
                        </a:ln>
                        <a:solidFill>
                          <a:srgbClr val="FFD966"/>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kumimoji="0" lang="en-US" sz="1000" b="0" i="0" u="none" strike="noStrike" kern="0" cap="none" spc="0" normalizeH="0" baseline="0" noProof="0" dirty="0">
                        <a:ln>
                          <a:noFill/>
                        </a:ln>
                        <a:solidFill>
                          <a:srgbClr val="FFD966"/>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kumimoji="0" lang="en-US" sz="1000" b="0" i="0" u="none" strike="noStrike" kern="0" cap="none" spc="0" normalizeH="0" baseline="0" noProof="0" dirty="0">
                        <a:ln>
                          <a:noFill/>
                        </a:ln>
                        <a:solidFill>
                          <a:srgbClr val="FFD966"/>
                        </a:solidFill>
                        <a:effectLst/>
                        <a:uLnTx/>
                        <a:uFillTx/>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STD-003-CPP</a:t>
                      </a:r>
                      <a:endParaRPr lang="en-US" sz="10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STD-006-CPP</a:t>
                      </a:r>
                      <a:endParaRPr lang="en-US" sz="10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STD-010-CPP</a:t>
                      </a:r>
                      <a:endParaRPr lang="en-US" sz="1000" u="none" strike="noStrike" cap="none" dirty="0"/>
                    </a:p>
                    <a:p>
                      <a:pPr marL="0" marR="0" lvl="0" indent="0" algn="ctr" rtl="0">
                        <a:lnSpc>
                          <a:spcPct val="100000"/>
                        </a:lnSpc>
                        <a:spcBef>
                          <a:spcPts val="0"/>
                        </a:spcBef>
                        <a:spcAft>
                          <a:spcPts val="0"/>
                        </a:spcAft>
                        <a:buClr>
                          <a:srgbClr val="000000"/>
                        </a:buClr>
                        <a:buSzPts val="3600"/>
                        <a:buFont typeface="Arial"/>
                        <a:buNone/>
                      </a:pPr>
                      <a:endParaRPr lang="en-US" sz="20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B20D304-7BBA-CD77-02D9-43A23868968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261"/>
    </mc:Choice>
    <mc:Fallback>
      <p:transition spd="slow" advTm="39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Validate Input Data: STD-004-CPP, STD-009-CPP</a:t>
            </a:r>
          </a:p>
          <a:p>
            <a:pPr marL="228600" indent="-228600">
              <a:spcBef>
                <a:spcPts val="0"/>
              </a:spcBef>
              <a:buSzPts val="2200"/>
            </a:pPr>
            <a:r>
              <a:rPr lang="en-US" dirty="0"/>
              <a:t>2 Heed Compiler Warnings: STD-001-CPP, STD-002-CPP, STD-009-CPP, STD-010-CPP</a:t>
            </a:r>
          </a:p>
          <a:p>
            <a:pPr marL="228600" indent="-228600">
              <a:spcBef>
                <a:spcPts val="0"/>
              </a:spcBef>
              <a:buSzPts val="2200"/>
            </a:pPr>
            <a:r>
              <a:rPr lang="en-US" dirty="0"/>
              <a:t>3 Architect and Design for Security Policies: STD-006-CPP, STD-007-CPP, STD-008-CPP, STD-010-CPP</a:t>
            </a:r>
          </a:p>
          <a:p>
            <a:pPr marL="228600" lvl="0" indent="-228600" algn="l" rtl="0">
              <a:lnSpc>
                <a:spcPct val="90000"/>
              </a:lnSpc>
              <a:spcBef>
                <a:spcPts val="0"/>
              </a:spcBef>
              <a:spcAft>
                <a:spcPts val="0"/>
              </a:spcAft>
              <a:buClr>
                <a:schemeClr val="lt1"/>
              </a:buClr>
              <a:buSzPts val="2200"/>
              <a:buChar char="•"/>
            </a:pPr>
            <a:r>
              <a:rPr lang="en-US" dirty="0"/>
              <a:t>4 Keep It Simple: STD-002-CPP, STD-004-CPP, STD-008-CPP</a:t>
            </a:r>
          </a:p>
          <a:p>
            <a:pPr marL="228600" lvl="0" indent="-228600" algn="l" rtl="0">
              <a:lnSpc>
                <a:spcPct val="90000"/>
              </a:lnSpc>
              <a:spcBef>
                <a:spcPts val="0"/>
              </a:spcBef>
              <a:spcAft>
                <a:spcPts val="0"/>
              </a:spcAft>
              <a:buClr>
                <a:schemeClr val="lt1"/>
              </a:buClr>
              <a:buSzPts val="2200"/>
              <a:buChar char="•"/>
            </a:pPr>
            <a:r>
              <a:rPr lang="en-US" dirty="0"/>
              <a:t>5 Default Deny: </a:t>
            </a:r>
          </a:p>
          <a:p>
            <a:pPr marL="228600" lvl="0" indent="-228600" algn="l" rtl="0">
              <a:lnSpc>
                <a:spcPct val="90000"/>
              </a:lnSpc>
              <a:spcBef>
                <a:spcPts val="0"/>
              </a:spcBef>
              <a:spcAft>
                <a:spcPts val="0"/>
              </a:spcAft>
              <a:buClr>
                <a:schemeClr val="lt1"/>
              </a:buClr>
              <a:buSzPts val="2200"/>
              <a:buChar char="•"/>
            </a:pPr>
            <a:r>
              <a:rPr lang="en-US" dirty="0"/>
              <a:t>6 Adhere to the Principle of Least Privilege:</a:t>
            </a:r>
          </a:p>
          <a:p>
            <a:pPr marL="228600" indent="-228600">
              <a:spcBef>
                <a:spcPts val="0"/>
              </a:spcBef>
              <a:buSzPts val="2200"/>
            </a:pPr>
            <a:r>
              <a:rPr lang="en-US" dirty="0"/>
              <a:t>7 Sanitize Data Sent to Other Systems: STD-009-CPP</a:t>
            </a:r>
          </a:p>
          <a:p>
            <a:pPr marL="228600" lvl="0" indent="-228600" algn="l" rtl="0">
              <a:lnSpc>
                <a:spcPct val="90000"/>
              </a:lnSpc>
              <a:spcBef>
                <a:spcPts val="0"/>
              </a:spcBef>
              <a:spcAft>
                <a:spcPts val="0"/>
              </a:spcAft>
              <a:buClr>
                <a:schemeClr val="lt1"/>
              </a:buClr>
              <a:buSzPts val="2200"/>
              <a:buChar char="•"/>
            </a:pPr>
            <a:r>
              <a:rPr lang="en-US" dirty="0"/>
              <a:t>8 Practice Defense in Depth: STD-005-CPP</a:t>
            </a:r>
          </a:p>
          <a:p>
            <a:pPr marL="228600" lvl="0" indent="-228600" algn="l" rtl="0">
              <a:lnSpc>
                <a:spcPct val="90000"/>
              </a:lnSpc>
              <a:spcBef>
                <a:spcPts val="0"/>
              </a:spcBef>
              <a:spcAft>
                <a:spcPts val="0"/>
              </a:spcAft>
              <a:buClr>
                <a:schemeClr val="lt1"/>
              </a:buClr>
              <a:buSzPts val="2200"/>
              <a:buChar char="•"/>
            </a:pPr>
            <a:r>
              <a:rPr lang="en-US" dirty="0"/>
              <a:t>9 Use Effective Quality Assurance Techniques: STD-003-CPP, STD-005-CPP, STD-007-CPP</a:t>
            </a:r>
          </a:p>
          <a:p>
            <a:pPr marL="228600" lvl="0" indent="-228600" algn="l" rtl="0">
              <a:lnSpc>
                <a:spcPct val="90000"/>
              </a:lnSpc>
              <a:spcBef>
                <a:spcPts val="0"/>
              </a:spcBef>
              <a:spcAft>
                <a:spcPts val="0"/>
              </a:spcAft>
              <a:buClr>
                <a:schemeClr val="lt1"/>
              </a:buClr>
              <a:buSzPts val="2200"/>
              <a:buChar char="•"/>
            </a:pPr>
            <a:r>
              <a:rPr lang="en-US" dirty="0"/>
              <a:t>10 Adopt a Secure Coding Standard: STD-003-CPP, STD-008-CPP</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939A98F-E747-5A8B-79F9-6BD280632CD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9391"/>
    </mc:Choice>
    <mc:Fallback>
      <p:transition spd="slow" advTm="69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Coding Standards Have been Placed in order by Priority</a:t>
            </a:r>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STD-004-CPP Sanitize data passed to complex subsystems</a:t>
            </a:r>
          </a:p>
          <a:p>
            <a:pPr marL="228600" lvl="0" indent="-228600" algn="l" rtl="0">
              <a:lnSpc>
                <a:spcPct val="90000"/>
              </a:lnSpc>
              <a:spcBef>
                <a:spcPts val="0"/>
              </a:spcBef>
              <a:spcAft>
                <a:spcPts val="0"/>
              </a:spcAft>
              <a:buClr>
                <a:schemeClr val="lt1"/>
              </a:buClr>
              <a:buSzPts val="2000"/>
              <a:buChar char="•"/>
            </a:pPr>
            <a:r>
              <a:rPr lang="en-US" sz="2000" dirty="0"/>
              <a:t>STD-005-CPP Properly deallocate dynamically allocated resources</a:t>
            </a:r>
          </a:p>
          <a:p>
            <a:pPr marL="228600" lvl="0" indent="-228600" algn="l" rtl="0">
              <a:lnSpc>
                <a:spcPct val="90000"/>
              </a:lnSpc>
              <a:spcBef>
                <a:spcPts val="0"/>
              </a:spcBef>
              <a:spcAft>
                <a:spcPts val="0"/>
              </a:spcAft>
              <a:buClr>
                <a:schemeClr val="lt1"/>
              </a:buClr>
              <a:buSzPts val="2000"/>
              <a:buChar char="•"/>
            </a:pPr>
            <a:r>
              <a:rPr lang="en-US" sz="2000" dirty="0"/>
              <a:t>STD-003-CPP Range check element access</a:t>
            </a:r>
          </a:p>
          <a:p>
            <a:pPr marL="228600" lvl="0" indent="-228600" algn="l" rtl="0">
              <a:lnSpc>
                <a:spcPct val="90000"/>
              </a:lnSpc>
              <a:spcBef>
                <a:spcPts val="0"/>
              </a:spcBef>
              <a:spcAft>
                <a:spcPts val="0"/>
              </a:spcAft>
              <a:buClr>
                <a:schemeClr val="lt1"/>
              </a:buClr>
              <a:buSzPts val="2000"/>
              <a:buChar char="•"/>
            </a:pPr>
            <a:r>
              <a:rPr lang="en-US" sz="2000" dirty="0"/>
              <a:t>STD-008-CPP Do not modify the standard namespaces</a:t>
            </a:r>
          </a:p>
          <a:p>
            <a:pPr marL="228600" lvl="0" indent="-228600" algn="l" rtl="0">
              <a:lnSpc>
                <a:spcPct val="90000"/>
              </a:lnSpc>
              <a:spcBef>
                <a:spcPts val="0"/>
              </a:spcBef>
              <a:spcAft>
                <a:spcPts val="0"/>
              </a:spcAft>
              <a:buClr>
                <a:schemeClr val="lt1"/>
              </a:buClr>
              <a:buSzPts val="2000"/>
              <a:buChar char="•"/>
            </a:pPr>
            <a:r>
              <a:rPr lang="en-US" sz="2000" dirty="0"/>
              <a:t>STD-002-CPP Value-returning functions must return a value from all exit paths</a:t>
            </a:r>
          </a:p>
          <a:p>
            <a:pPr marL="228600" lvl="0" indent="-228600" algn="l" rtl="0">
              <a:lnSpc>
                <a:spcPct val="90000"/>
              </a:lnSpc>
              <a:spcBef>
                <a:spcPts val="0"/>
              </a:spcBef>
              <a:spcAft>
                <a:spcPts val="0"/>
              </a:spcAft>
              <a:buClr>
                <a:schemeClr val="lt1"/>
              </a:buClr>
              <a:buSzPts val="2000"/>
              <a:buChar char="•"/>
            </a:pPr>
            <a:r>
              <a:rPr lang="en-US" sz="2000" dirty="0"/>
              <a:t>STD-007-CPP Handle all exceptions</a:t>
            </a:r>
          </a:p>
          <a:p>
            <a:pPr marL="228600" lvl="0" indent="-228600" algn="l" rtl="0">
              <a:lnSpc>
                <a:spcPct val="90000"/>
              </a:lnSpc>
              <a:spcBef>
                <a:spcPts val="0"/>
              </a:spcBef>
              <a:spcAft>
                <a:spcPts val="0"/>
              </a:spcAft>
              <a:buClr>
                <a:schemeClr val="lt1"/>
              </a:buClr>
              <a:buSzPts val="2000"/>
              <a:buChar char="•"/>
            </a:pPr>
            <a:r>
              <a:rPr lang="en-US" sz="2000" dirty="0"/>
              <a:t>STD-001-CPP Never qualify a reference type with const or volatile</a:t>
            </a:r>
          </a:p>
          <a:p>
            <a:pPr marL="228600" lvl="0" indent="-228600" algn="l" rtl="0">
              <a:lnSpc>
                <a:spcPct val="90000"/>
              </a:lnSpc>
              <a:spcBef>
                <a:spcPts val="0"/>
              </a:spcBef>
              <a:spcAft>
                <a:spcPts val="0"/>
              </a:spcAft>
              <a:buClr>
                <a:schemeClr val="lt1"/>
              </a:buClr>
              <a:buSzPts val="2000"/>
              <a:buChar char="•"/>
            </a:pPr>
            <a:r>
              <a:rPr lang="en-US" sz="2000" dirty="0"/>
              <a:t>STD-006-CPP Understand the termination behavior of assert() and abort()</a:t>
            </a:r>
          </a:p>
          <a:p>
            <a:pPr marL="228600" lvl="0" indent="-228600" algn="l" rtl="0">
              <a:lnSpc>
                <a:spcPct val="90000"/>
              </a:lnSpc>
              <a:spcBef>
                <a:spcPts val="0"/>
              </a:spcBef>
              <a:spcAft>
                <a:spcPts val="0"/>
              </a:spcAft>
              <a:buClr>
                <a:schemeClr val="lt1"/>
              </a:buClr>
              <a:buSzPts val="2000"/>
              <a:buChar char="•"/>
            </a:pPr>
            <a:r>
              <a:rPr lang="en-US" sz="2000" dirty="0"/>
              <a:t>STD-009-CPP Guarantee that library functions do not overflow</a:t>
            </a:r>
          </a:p>
          <a:p>
            <a:pPr marL="228600" lvl="0" indent="-228600" algn="l" rtl="0">
              <a:lnSpc>
                <a:spcPct val="90000"/>
              </a:lnSpc>
              <a:spcBef>
                <a:spcPts val="0"/>
              </a:spcBef>
              <a:spcAft>
                <a:spcPts val="0"/>
              </a:spcAft>
              <a:buClr>
                <a:schemeClr val="lt1"/>
              </a:buClr>
              <a:buSzPts val="2000"/>
              <a:buChar char="•"/>
            </a:pPr>
            <a:r>
              <a:rPr lang="en-US" sz="2000" dirty="0"/>
              <a:t>STD-010-CPP Write constructor member initializers in the canonical order</a:t>
            </a:r>
            <a:endParaRPr lang="en-US"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A4A062F-A336-821D-3BE3-A1761175F6C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820"/>
    </mc:Choice>
    <mc:Fallback>
      <p:transition spd="slow" advTm="46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C9CF8996-A2F7-8FE3-B38D-62644DB1B086}"/>
              </a:ext>
            </a:extLst>
          </p:cNvPr>
          <p:cNvPicPr>
            <a:picLocks noChangeAspect="1"/>
          </p:cNvPicPr>
          <p:nvPr/>
        </p:nvPicPr>
        <p:blipFill>
          <a:blip r:embed="rId7"/>
          <a:stretch>
            <a:fillRect/>
          </a:stretch>
        </p:blipFill>
        <p:spPr>
          <a:xfrm>
            <a:off x="278020" y="2057401"/>
            <a:ext cx="10727866" cy="4036226"/>
          </a:xfrm>
          <a:prstGeom prst="rect">
            <a:avLst/>
          </a:prstGeom>
        </p:spPr>
      </p:pic>
      <p:pic>
        <p:nvPicPr>
          <p:cNvPr id="2" name="Audio 1">
            <a:hlinkClick r:id="" action="ppaction://media"/>
            <a:extLst>
              <a:ext uri="{FF2B5EF4-FFF2-40B4-BE49-F238E27FC236}">
                <a16:creationId xmlns:a16="http://schemas.microsoft.com/office/drawing/2014/main" id="{40F6C22F-9FBD-8BC2-841F-FDDC3A3EDCC4}"/>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881"/>
    </mc:Choice>
    <mc:Fallback>
      <p:transition spd="slow" advTm="55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a:extLst>
              <a:ext uri="{FF2B5EF4-FFF2-40B4-BE49-F238E27FC236}">
                <a16:creationId xmlns:a16="http://schemas.microsoft.com/office/drawing/2014/main" id="{3932F2E9-35CD-682B-5068-402FD782463F}"/>
              </a:ext>
            </a:extLst>
          </p:cNvPr>
          <p:cNvPicPr>
            <a:picLocks noChangeAspect="1"/>
          </p:cNvPicPr>
          <p:nvPr/>
        </p:nvPicPr>
        <p:blipFill>
          <a:blip r:embed="rId7"/>
          <a:stretch>
            <a:fillRect/>
          </a:stretch>
        </p:blipFill>
        <p:spPr>
          <a:xfrm>
            <a:off x="641410" y="2057401"/>
            <a:ext cx="10442664" cy="3802939"/>
          </a:xfrm>
          <a:prstGeom prst="rect">
            <a:avLst/>
          </a:prstGeom>
        </p:spPr>
      </p:pic>
      <p:pic>
        <p:nvPicPr>
          <p:cNvPr id="2" name="Audio 1">
            <a:hlinkClick r:id="" action="ppaction://media"/>
            <a:extLst>
              <a:ext uri="{FF2B5EF4-FFF2-40B4-BE49-F238E27FC236}">
                <a16:creationId xmlns:a16="http://schemas.microsoft.com/office/drawing/2014/main" id="{49763E2A-0FFB-DAAA-4DDD-23282B8016E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7390"/>
    </mc:Choice>
    <mc:Fallback>
      <p:transition spd="slow" advTm="67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that collection smart pointer is not null:</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D7B55E3B-496D-472B-D40B-733AC290D2A4}"/>
              </a:ext>
            </a:extLst>
          </p:cNvPr>
          <p:cNvPicPr>
            <a:picLocks noChangeAspect="1"/>
          </p:cNvPicPr>
          <p:nvPr/>
        </p:nvPicPr>
        <p:blipFill>
          <a:blip r:embed="rId7"/>
          <a:stretch>
            <a:fillRect/>
          </a:stretch>
        </p:blipFill>
        <p:spPr>
          <a:xfrm>
            <a:off x="2355593" y="2744640"/>
            <a:ext cx="7480813" cy="2284560"/>
          </a:xfrm>
          <a:prstGeom prst="rect">
            <a:avLst/>
          </a:prstGeom>
        </p:spPr>
      </p:pic>
      <p:pic>
        <p:nvPicPr>
          <p:cNvPr id="5" name="Picture 4">
            <a:extLst>
              <a:ext uri="{FF2B5EF4-FFF2-40B4-BE49-F238E27FC236}">
                <a16:creationId xmlns:a16="http://schemas.microsoft.com/office/drawing/2014/main" id="{D2CE7AD6-9FDB-6610-F884-5E614176EB9E}"/>
              </a:ext>
            </a:extLst>
          </p:cNvPr>
          <p:cNvPicPr>
            <a:picLocks noChangeAspect="1"/>
          </p:cNvPicPr>
          <p:nvPr/>
        </p:nvPicPr>
        <p:blipFill>
          <a:blip r:embed="rId8"/>
          <a:stretch>
            <a:fillRect/>
          </a:stretch>
        </p:blipFill>
        <p:spPr>
          <a:xfrm>
            <a:off x="2191104" y="5313440"/>
            <a:ext cx="7809791" cy="531680"/>
          </a:xfrm>
          <a:prstGeom prst="rect">
            <a:avLst/>
          </a:prstGeom>
        </p:spPr>
      </p:pic>
      <p:pic>
        <p:nvPicPr>
          <p:cNvPr id="2" name="Audio 1">
            <a:hlinkClick r:id="" action="ppaction://media"/>
            <a:extLst>
              <a:ext uri="{FF2B5EF4-FFF2-40B4-BE49-F238E27FC236}">
                <a16:creationId xmlns:a16="http://schemas.microsoft.com/office/drawing/2014/main" id="{EDFAA5A6-1753-2E1E-5B9D-F25BA298D0EA}"/>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981"/>
    </mc:Choice>
    <mc:Fallback>
      <p:transition spd="slow" advTm="18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6E7755C4-07D5-9BDD-2778-7F5A17DC6576}"/>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FFD7C12A-B9F1-CD9B-06DF-F668A8F7AFC9}"/>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39374EFA-020D-F09E-E023-D5A27076873A}"/>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that collection is empty when created:</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a:extLst>
              <a:ext uri="{FF2B5EF4-FFF2-40B4-BE49-F238E27FC236}">
                <a16:creationId xmlns:a16="http://schemas.microsoft.com/office/drawing/2014/main" id="{4F5179A0-0FE4-422E-E898-B9C036319DDE}"/>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B34C048D-0EE7-5516-246A-BF176D07DC8B}"/>
              </a:ext>
            </a:extLst>
          </p:cNvPr>
          <p:cNvPicPr>
            <a:picLocks noChangeAspect="1"/>
          </p:cNvPicPr>
          <p:nvPr/>
        </p:nvPicPr>
        <p:blipFill>
          <a:blip r:embed="rId7"/>
          <a:stretch>
            <a:fillRect/>
          </a:stretch>
        </p:blipFill>
        <p:spPr>
          <a:xfrm>
            <a:off x="2693219" y="2746568"/>
            <a:ext cx="6805560" cy="2301516"/>
          </a:xfrm>
          <a:prstGeom prst="rect">
            <a:avLst/>
          </a:prstGeom>
        </p:spPr>
      </p:pic>
      <p:pic>
        <p:nvPicPr>
          <p:cNvPr id="7" name="Picture 6">
            <a:extLst>
              <a:ext uri="{FF2B5EF4-FFF2-40B4-BE49-F238E27FC236}">
                <a16:creationId xmlns:a16="http://schemas.microsoft.com/office/drawing/2014/main" id="{CF406345-8E47-F74D-C0C9-77E60B00E7C9}"/>
              </a:ext>
            </a:extLst>
          </p:cNvPr>
          <p:cNvPicPr>
            <a:picLocks noChangeAspect="1"/>
          </p:cNvPicPr>
          <p:nvPr/>
        </p:nvPicPr>
        <p:blipFill>
          <a:blip r:embed="rId8"/>
          <a:stretch>
            <a:fillRect/>
          </a:stretch>
        </p:blipFill>
        <p:spPr>
          <a:xfrm>
            <a:off x="2088166" y="5419269"/>
            <a:ext cx="8015665" cy="674358"/>
          </a:xfrm>
          <a:prstGeom prst="rect">
            <a:avLst/>
          </a:prstGeom>
        </p:spPr>
      </p:pic>
      <p:pic>
        <p:nvPicPr>
          <p:cNvPr id="2" name="Audio 1">
            <a:hlinkClick r:id="" action="ppaction://media"/>
            <a:extLst>
              <a:ext uri="{FF2B5EF4-FFF2-40B4-BE49-F238E27FC236}">
                <a16:creationId xmlns:a16="http://schemas.microsoft.com/office/drawing/2014/main" id="{8CF48792-73D4-DF4B-7F16-77F1178FF0C7}"/>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450000" t="-231250" r="-450000" b="-231250"/>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402524159"/>
      </p:ext>
    </p:extLst>
  </p:cSld>
  <p:clrMapOvr>
    <a:masterClrMapping/>
  </p:clrMapOvr>
  <mc:AlternateContent xmlns:mc="http://schemas.openxmlformats.org/markup-compatibility/2006">
    <mc:Choice xmlns:p14="http://schemas.microsoft.com/office/powerpoint/2010/main" Requires="p14">
      <p:transition spd="slow" p14:dur="2000" advTm="10452"/>
    </mc:Choice>
    <mc:Fallback>
      <p:transition spd="slow" advTm="10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173</TotalTime>
  <Words>958</Words>
  <Application>Microsoft Office PowerPoint</Application>
  <PresentationFormat>Widescreen</PresentationFormat>
  <Paragraphs>128</Paragraphs>
  <Slides>28</Slides>
  <Notes>28</Notes>
  <HiddenSlides>0</HiddenSlides>
  <MMClips>28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Unit Testing</vt:lpstr>
      <vt:lpstr>Unit Testing</vt:lpstr>
      <vt:lpstr>Unit Testing</vt:lpstr>
      <vt:lpstr>Unit Testing</vt:lpstr>
      <vt:lpstr>Unit Testing</vt:lpstr>
      <vt:lpstr>Unit Testing</vt:lpstr>
      <vt:lpstr>Unit Testing</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Sturgeon, Benjamin</cp:lastModifiedBy>
  <cp:revision>4</cp:revision>
  <dcterms:created xsi:type="dcterms:W3CDTF">2020-08-19T17:59:24Z</dcterms:created>
  <dcterms:modified xsi:type="dcterms:W3CDTF">2025-04-20T04:42:04Z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